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sldIdLst>
    <p:sldId id="259" r:id="rId6"/>
    <p:sldId id="262" r:id="rId7"/>
  </p:sldIdLst>
  <p:sldSz cx="7561263" cy="10693400"/>
  <p:notesSz cx="6807200" cy="9939338"/>
  <p:defaultTextStyle>
    <a:defPPr>
      <a:defRPr lang="ja-JP"/>
    </a:defPPr>
    <a:lvl1pPr marL="0" algn="l" defTabSz="995690" rtl="0" eaLnBrk="1" latinLnBrk="0" hangingPunct="1">
      <a:defRPr kumimoji="1" sz="2000" kern="1200">
        <a:solidFill>
          <a:schemeClr val="tx1"/>
        </a:solidFill>
        <a:latin typeface="+mn-lt"/>
        <a:ea typeface="+mn-ea"/>
        <a:cs typeface="+mn-cs"/>
      </a:defRPr>
    </a:lvl1pPr>
    <a:lvl2pPr marL="497845" algn="l" defTabSz="995690" rtl="0" eaLnBrk="1" latinLnBrk="0" hangingPunct="1">
      <a:defRPr kumimoji="1" sz="2000" kern="1200">
        <a:solidFill>
          <a:schemeClr val="tx1"/>
        </a:solidFill>
        <a:latin typeface="+mn-lt"/>
        <a:ea typeface="+mn-ea"/>
        <a:cs typeface="+mn-cs"/>
      </a:defRPr>
    </a:lvl2pPr>
    <a:lvl3pPr marL="995690" algn="l" defTabSz="995690" rtl="0" eaLnBrk="1" latinLnBrk="0" hangingPunct="1">
      <a:defRPr kumimoji="1" sz="2000" kern="1200">
        <a:solidFill>
          <a:schemeClr val="tx1"/>
        </a:solidFill>
        <a:latin typeface="+mn-lt"/>
        <a:ea typeface="+mn-ea"/>
        <a:cs typeface="+mn-cs"/>
      </a:defRPr>
    </a:lvl3pPr>
    <a:lvl4pPr marL="1493535" algn="l" defTabSz="995690" rtl="0" eaLnBrk="1" latinLnBrk="0" hangingPunct="1">
      <a:defRPr kumimoji="1" sz="2000" kern="1200">
        <a:solidFill>
          <a:schemeClr val="tx1"/>
        </a:solidFill>
        <a:latin typeface="+mn-lt"/>
        <a:ea typeface="+mn-ea"/>
        <a:cs typeface="+mn-cs"/>
      </a:defRPr>
    </a:lvl4pPr>
    <a:lvl5pPr marL="1991380" algn="l" defTabSz="995690" rtl="0" eaLnBrk="1" latinLnBrk="0" hangingPunct="1">
      <a:defRPr kumimoji="1" sz="2000" kern="1200">
        <a:solidFill>
          <a:schemeClr val="tx1"/>
        </a:solidFill>
        <a:latin typeface="+mn-lt"/>
        <a:ea typeface="+mn-ea"/>
        <a:cs typeface="+mn-cs"/>
      </a:defRPr>
    </a:lvl5pPr>
    <a:lvl6pPr marL="2489225" algn="l" defTabSz="995690" rtl="0" eaLnBrk="1" latinLnBrk="0" hangingPunct="1">
      <a:defRPr kumimoji="1" sz="2000" kern="1200">
        <a:solidFill>
          <a:schemeClr val="tx1"/>
        </a:solidFill>
        <a:latin typeface="+mn-lt"/>
        <a:ea typeface="+mn-ea"/>
        <a:cs typeface="+mn-cs"/>
      </a:defRPr>
    </a:lvl6pPr>
    <a:lvl7pPr marL="2987070" algn="l" defTabSz="995690" rtl="0" eaLnBrk="1" latinLnBrk="0" hangingPunct="1">
      <a:defRPr kumimoji="1" sz="2000" kern="1200">
        <a:solidFill>
          <a:schemeClr val="tx1"/>
        </a:solidFill>
        <a:latin typeface="+mn-lt"/>
        <a:ea typeface="+mn-ea"/>
        <a:cs typeface="+mn-cs"/>
      </a:defRPr>
    </a:lvl7pPr>
    <a:lvl8pPr marL="3484916" algn="l" defTabSz="995690" rtl="0" eaLnBrk="1" latinLnBrk="0" hangingPunct="1">
      <a:defRPr kumimoji="1" sz="2000" kern="1200">
        <a:solidFill>
          <a:schemeClr val="tx1"/>
        </a:solidFill>
        <a:latin typeface="+mn-lt"/>
        <a:ea typeface="+mn-ea"/>
        <a:cs typeface="+mn-cs"/>
      </a:defRPr>
    </a:lvl8pPr>
    <a:lvl9pPr marL="3982761" algn="l" defTabSz="995690" rtl="0" eaLnBrk="1" latinLnBrk="0" hangingPunct="1">
      <a:defRPr kumimoji="1"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9">
          <p15:clr>
            <a:srgbClr val="A4A3A4"/>
          </p15:clr>
        </p15:guide>
        <p15:guide id="2" pos="238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0000FF"/>
    <a:srgbClr val="9966FF"/>
    <a:srgbClr val="FF33CC"/>
    <a:srgbClr val="FF66CC"/>
    <a:srgbClr val="FFFF99"/>
    <a:srgbClr val="FF99CC"/>
    <a:srgbClr val="FF9999"/>
    <a:srgbClr val="CC99FF"/>
    <a:srgbClr val="D2E4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7291" autoAdjust="0"/>
  </p:normalViewPr>
  <p:slideViewPr>
    <p:cSldViewPr>
      <p:cViewPr varScale="1">
        <p:scale>
          <a:sx n="48" d="100"/>
          <a:sy n="48" d="100"/>
        </p:scale>
        <p:origin x="2034" y="60"/>
      </p:cViewPr>
      <p:guideLst>
        <p:guide orient="horz" pos="3369"/>
        <p:guide pos="238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2.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1.xml"/><Relationship Id="rId10"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7095" y="3321888"/>
            <a:ext cx="6427074" cy="2292149"/>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134190" y="6059595"/>
            <a:ext cx="5292884" cy="2732758"/>
          </a:xfrm>
        </p:spPr>
        <p:txBody>
          <a:bodyPr/>
          <a:lstStyle>
            <a:lvl1pPr marL="0" indent="0" algn="ctr">
              <a:buNone/>
              <a:defRPr>
                <a:solidFill>
                  <a:schemeClr val="tx1">
                    <a:tint val="75000"/>
                  </a:schemeClr>
                </a:solidFill>
              </a:defRPr>
            </a:lvl1pPr>
            <a:lvl2pPr marL="497845" indent="0" algn="ctr">
              <a:buNone/>
              <a:defRPr>
                <a:solidFill>
                  <a:schemeClr val="tx1">
                    <a:tint val="75000"/>
                  </a:schemeClr>
                </a:solidFill>
              </a:defRPr>
            </a:lvl2pPr>
            <a:lvl3pPr marL="995690" indent="0" algn="ctr">
              <a:buNone/>
              <a:defRPr>
                <a:solidFill>
                  <a:schemeClr val="tx1">
                    <a:tint val="75000"/>
                  </a:schemeClr>
                </a:solidFill>
              </a:defRPr>
            </a:lvl3pPr>
            <a:lvl4pPr marL="1493535" indent="0" algn="ctr">
              <a:buNone/>
              <a:defRPr>
                <a:solidFill>
                  <a:schemeClr val="tx1">
                    <a:tint val="75000"/>
                  </a:schemeClr>
                </a:solidFill>
              </a:defRPr>
            </a:lvl4pPr>
            <a:lvl5pPr marL="1991380" indent="0" algn="ctr">
              <a:buNone/>
              <a:defRPr>
                <a:solidFill>
                  <a:schemeClr val="tx1">
                    <a:tint val="75000"/>
                  </a:schemeClr>
                </a:solidFill>
              </a:defRPr>
            </a:lvl5pPr>
            <a:lvl6pPr marL="2489225" indent="0" algn="ctr">
              <a:buNone/>
              <a:defRPr>
                <a:solidFill>
                  <a:schemeClr val="tx1">
                    <a:tint val="75000"/>
                  </a:schemeClr>
                </a:solidFill>
              </a:defRPr>
            </a:lvl6pPr>
            <a:lvl7pPr marL="2987070" indent="0" algn="ctr">
              <a:buNone/>
              <a:defRPr>
                <a:solidFill>
                  <a:schemeClr val="tx1">
                    <a:tint val="75000"/>
                  </a:schemeClr>
                </a:solidFill>
              </a:defRPr>
            </a:lvl7pPr>
            <a:lvl8pPr marL="3484916" indent="0" algn="ctr">
              <a:buNone/>
              <a:defRPr>
                <a:solidFill>
                  <a:schemeClr val="tx1">
                    <a:tint val="75000"/>
                  </a:schemeClr>
                </a:solidFill>
              </a:defRPr>
            </a:lvl8pPr>
            <a:lvl9pPr marL="3982761"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A820856A-908B-4D5C-A132-3F35096593CF}" type="datetimeFigureOut">
              <a:rPr kumimoji="1" lang="ja-JP" altLang="en-US" smtClean="0"/>
              <a:t>2017/9/8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8FCE28F-06FF-4761-A90C-024C82CF85A7}" type="slidenum">
              <a:rPr kumimoji="1" lang="ja-JP" altLang="en-US" smtClean="0"/>
              <a:t>‹#›</a:t>
            </a:fld>
            <a:endParaRPr kumimoji="1" lang="ja-JP" altLang="en-US"/>
          </a:p>
        </p:txBody>
      </p:sp>
    </p:spTree>
    <p:extLst>
      <p:ext uri="{BB962C8B-B14F-4D97-AF65-F5344CB8AC3E}">
        <p14:creationId xmlns:p14="http://schemas.microsoft.com/office/powerpoint/2010/main" val="379812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820856A-908B-4D5C-A132-3F35096593CF}" type="datetimeFigureOut">
              <a:rPr kumimoji="1" lang="ja-JP" altLang="en-US" smtClean="0"/>
              <a:t>2017/9/8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8FCE28F-06FF-4761-A90C-024C82CF85A7}" type="slidenum">
              <a:rPr kumimoji="1" lang="ja-JP" altLang="en-US" smtClean="0"/>
              <a:t>‹#›</a:t>
            </a:fld>
            <a:endParaRPr kumimoji="1" lang="ja-JP" altLang="en-US"/>
          </a:p>
        </p:txBody>
      </p:sp>
    </p:spTree>
    <p:extLst>
      <p:ext uri="{BB962C8B-B14F-4D97-AF65-F5344CB8AC3E}">
        <p14:creationId xmlns:p14="http://schemas.microsoft.com/office/powerpoint/2010/main" val="1606953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81916" y="428233"/>
            <a:ext cx="1701284" cy="9124044"/>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378063" y="428233"/>
            <a:ext cx="4977831" cy="9124044"/>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820856A-908B-4D5C-A132-3F35096593CF}" type="datetimeFigureOut">
              <a:rPr kumimoji="1" lang="ja-JP" altLang="en-US" smtClean="0"/>
              <a:t>2017/9/8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8FCE28F-06FF-4761-A90C-024C82CF85A7}" type="slidenum">
              <a:rPr kumimoji="1" lang="ja-JP" altLang="en-US" smtClean="0"/>
              <a:t>‹#›</a:t>
            </a:fld>
            <a:endParaRPr kumimoji="1" lang="ja-JP" altLang="en-US"/>
          </a:p>
        </p:txBody>
      </p:sp>
    </p:spTree>
    <p:extLst>
      <p:ext uri="{BB962C8B-B14F-4D97-AF65-F5344CB8AC3E}">
        <p14:creationId xmlns:p14="http://schemas.microsoft.com/office/powerpoint/2010/main" val="16439037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820856A-908B-4D5C-A132-3F35096593CF}" type="datetimeFigureOut">
              <a:rPr kumimoji="1" lang="ja-JP" altLang="en-US" smtClean="0"/>
              <a:t>2017/9/8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8FCE28F-06FF-4761-A90C-024C82CF85A7}" type="slidenum">
              <a:rPr kumimoji="1" lang="ja-JP" altLang="en-US" smtClean="0"/>
              <a:t>‹#›</a:t>
            </a:fld>
            <a:endParaRPr kumimoji="1" lang="ja-JP" altLang="en-US"/>
          </a:p>
        </p:txBody>
      </p:sp>
    </p:spTree>
    <p:extLst>
      <p:ext uri="{BB962C8B-B14F-4D97-AF65-F5344CB8AC3E}">
        <p14:creationId xmlns:p14="http://schemas.microsoft.com/office/powerpoint/2010/main" val="15323200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7288" y="6871500"/>
            <a:ext cx="6427074" cy="2123828"/>
          </a:xfrm>
        </p:spPr>
        <p:txBody>
          <a:bodyPr anchor="t"/>
          <a:lstStyle>
            <a:lvl1pPr algn="l">
              <a:defRPr sz="44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97288" y="4532321"/>
            <a:ext cx="6427074" cy="2339180"/>
          </a:xfrm>
        </p:spPr>
        <p:txBody>
          <a:bodyPr anchor="b"/>
          <a:lstStyle>
            <a:lvl1pPr marL="0" indent="0">
              <a:buNone/>
              <a:defRPr sz="2200">
                <a:solidFill>
                  <a:schemeClr val="tx1">
                    <a:tint val="75000"/>
                  </a:schemeClr>
                </a:solidFill>
              </a:defRPr>
            </a:lvl1pPr>
            <a:lvl2pPr marL="497845" indent="0">
              <a:buNone/>
              <a:defRPr sz="2000">
                <a:solidFill>
                  <a:schemeClr val="tx1">
                    <a:tint val="75000"/>
                  </a:schemeClr>
                </a:solidFill>
              </a:defRPr>
            </a:lvl2pPr>
            <a:lvl3pPr marL="995690" indent="0">
              <a:buNone/>
              <a:defRPr sz="1700">
                <a:solidFill>
                  <a:schemeClr val="tx1">
                    <a:tint val="75000"/>
                  </a:schemeClr>
                </a:solidFill>
              </a:defRPr>
            </a:lvl3pPr>
            <a:lvl4pPr marL="1493535" indent="0">
              <a:buNone/>
              <a:defRPr sz="1500">
                <a:solidFill>
                  <a:schemeClr val="tx1">
                    <a:tint val="75000"/>
                  </a:schemeClr>
                </a:solidFill>
              </a:defRPr>
            </a:lvl4pPr>
            <a:lvl5pPr marL="1991380" indent="0">
              <a:buNone/>
              <a:defRPr sz="1500">
                <a:solidFill>
                  <a:schemeClr val="tx1">
                    <a:tint val="75000"/>
                  </a:schemeClr>
                </a:solidFill>
              </a:defRPr>
            </a:lvl5pPr>
            <a:lvl6pPr marL="2489225" indent="0">
              <a:buNone/>
              <a:defRPr sz="1500">
                <a:solidFill>
                  <a:schemeClr val="tx1">
                    <a:tint val="75000"/>
                  </a:schemeClr>
                </a:solidFill>
              </a:defRPr>
            </a:lvl6pPr>
            <a:lvl7pPr marL="2987070" indent="0">
              <a:buNone/>
              <a:defRPr sz="1500">
                <a:solidFill>
                  <a:schemeClr val="tx1">
                    <a:tint val="75000"/>
                  </a:schemeClr>
                </a:solidFill>
              </a:defRPr>
            </a:lvl7pPr>
            <a:lvl8pPr marL="3484916" indent="0">
              <a:buNone/>
              <a:defRPr sz="1500">
                <a:solidFill>
                  <a:schemeClr val="tx1">
                    <a:tint val="75000"/>
                  </a:schemeClr>
                </a:solidFill>
              </a:defRPr>
            </a:lvl8pPr>
            <a:lvl9pPr marL="3982761" indent="0">
              <a:buNone/>
              <a:defRPr sz="15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A820856A-908B-4D5C-A132-3F35096593CF}" type="datetimeFigureOut">
              <a:rPr kumimoji="1" lang="ja-JP" altLang="en-US" smtClean="0"/>
              <a:t>2017/9/8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8FCE28F-06FF-4761-A90C-024C82CF85A7}" type="slidenum">
              <a:rPr kumimoji="1" lang="ja-JP" altLang="en-US" smtClean="0"/>
              <a:t>‹#›</a:t>
            </a:fld>
            <a:endParaRPr kumimoji="1" lang="ja-JP" altLang="en-US"/>
          </a:p>
        </p:txBody>
      </p:sp>
    </p:spTree>
    <p:extLst>
      <p:ext uri="{BB962C8B-B14F-4D97-AF65-F5344CB8AC3E}">
        <p14:creationId xmlns:p14="http://schemas.microsoft.com/office/powerpoint/2010/main" val="13614477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378063" y="2495129"/>
            <a:ext cx="3339558" cy="7057150"/>
          </a:xfrm>
        </p:spPr>
        <p:txBody>
          <a:bodyPr/>
          <a:lstStyle>
            <a:lvl1pPr>
              <a:defRPr sz="30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3843642" y="2495129"/>
            <a:ext cx="3339558" cy="7057150"/>
          </a:xfrm>
        </p:spPr>
        <p:txBody>
          <a:bodyPr/>
          <a:lstStyle>
            <a:lvl1pPr>
              <a:defRPr sz="30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A820856A-908B-4D5C-A132-3F35096593CF}" type="datetimeFigureOut">
              <a:rPr kumimoji="1" lang="ja-JP" altLang="en-US" smtClean="0"/>
              <a:t>2017/9/8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8FCE28F-06FF-4761-A90C-024C82CF85A7}" type="slidenum">
              <a:rPr kumimoji="1" lang="ja-JP" altLang="en-US" smtClean="0"/>
              <a:t>‹#›</a:t>
            </a:fld>
            <a:endParaRPr kumimoji="1" lang="ja-JP" altLang="en-US"/>
          </a:p>
        </p:txBody>
      </p:sp>
    </p:spTree>
    <p:extLst>
      <p:ext uri="{BB962C8B-B14F-4D97-AF65-F5344CB8AC3E}">
        <p14:creationId xmlns:p14="http://schemas.microsoft.com/office/powerpoint/2010/main" val="442173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78065" y="2393639"/>
            <a:ext cx="3340871" cy="997556"/>
          </a:xfrm>
        </p:spPr>
        <p:txBody>
          <a:bodyPr anchor="b"/>
          <a:lstStyle>
            <a:lvl1pPr marL="0" indent="0">
              <a:buNone/>
              <a:defRPr sz="2600" b="1"/>
            </a:lvl1pPr>
            <a:lvl2pPr marL="497845" indent="0">
              <a:buNone/>
              <a:defRPr sz="2200" b="1"/>
            </a:lvl2pPr>
            <a:lvl3pPr marL="995690" indent="0">
              <a:buNone/>
              <a:defRPr sz="2000" b="1"/>
            </a:lvl3pPr>
            <a:lvl4pPr marL="1493535" indent="0">
              <a:buNone/>
              <a:defRPr sz="1700" b="1"/>
            </a:lvl4pPr>
            <a:lvl5pPr marL="1991380" indent="0">
              <a:buNone/>
              <a:defRPr sz="1700" b="1"/>
            </a:lvl5pPr>
            <a:lvl6pPr marL="2489225" indent="0">
              <a:buNone/>
              <a:defRPr sz="1700" b="1"/>
            </a:lvl6pPr>
            <a:lvl7pPr marL="2987070" indent="0">
              <a:buNone/>
              <a:defRPr sz="1700" b="1"/>
            </a:lvl7pPr>
            <a:lvl8pPr marL="3484916" indent="0">
              <a:buNone/>
              <a:defRPr sz="1700" b="1"/>
            </a:lvl8pPr>
            <a:lvl9pPr marL="3982761" indent="0">
              <a:buNone/>
              <a:defRPr sz="17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78065" y="3391195"/>
            <a:ext cx="3340871" cy="6161082"/>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841020" y="2393639"/>
            <a:ext cx="3342183" cy="997556"/>
          </a:xfrm>
        </p:spPr>
        <p:txBody>
          <a:bodyPr anchor="b"/>
          <a:lstStyle>
            <a:lvl1pPr marL="0" indent="0">
              <a:buNone/>
              <a:defRPr sz="2600" b="1"/>
            </a:lvl1pPr>
            <a:lvl2pPr marL="497845" indent="0">
              <a:buNone/>
              <a:defRPr sz="2200" b="1"/>
            </a:lvl2pPr>
            <a:lvl3pPr marL="995690" indent="0">
              <a:buNone/>
              <a:defRPr sz="2000" b="1"/>
            </a:lvl3pPr>
            <a:lvl4pPr marL="1493535" indent="0">
              <a:buNone/>
              <a:defRPr sz="1700" b="1"/>
            </a:lvl4pPr>
            <a:lvl5pPr marL="1991380" indent="0">
              <a:buNone/>
              <a:defRPr sz="1700" b="1"/>
            </a:lvl5pPr>
            <a:lvl6pPr marL="2489225" indent="0">
              <a:buNone/>
              <a:defRPr sz="1700" b="1"/>
            </a:lvl6pPr>
            <a:lvl7pPr marL="2987070" indent="0">
              <a:buNone/>
              <a:defRPr sz="1700" b="1"/>
            </a:lvl7pPr>
            <a:lvl8pPr marL="3484916" indent="0">
              <a:buNone/>
              <a:defRPr sz="1700" b="1"/>
            </a:lvl8pPr>
            <a:lvl9pPr marL="3982761" indent="0">
              <a:buNone/>
              <a:defRPr sz="17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841020" y="3391195"/>
            <a:ext cx="3342183" cy="6161082"/>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A820856A-908B-4D5C-A132-3F35096593CF}" type="datetimeFigureOut">
              <a:rPr kumimoji="1" lang="ja-JP" altLang="en-US" smtClean="0"/>
              <a:t>2017/9/8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78FCE28F-06FF-4761-A90C-024C82CF85A7}" type="slidenum">
              <a:rPr kumimoji="1" lang="ja-JP" altLang="en-US" smtClean="0"/>
              <a:t>‹#›</a:t>
            </a:fld>
            <a:endParaRPr kumimoji="1" lang="ja-JP" altLang="en-US"/>
          </a:p>
        </p:txBody>
      </p:sp>
    </p:spTree>
    <p:extLst>
      <p:ext uri="{BB962C8B-B14F-4D97-AF65-F5344CB8AC3E}">
        <p14:creationId xmlns:p14="http://schemas.microsoft.com/office/powerpoint/2010/main" val="45638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A820856A-908B-4D5C-A132-3F35096593CF}" type="datetimeFigureOut">
              <a:rPr kumimoji="1" lang="ja-JP" altLang="en-US" smtClean="0"/>
              <a:t>2017/9/8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78FCE28F-06FF-4761-A90C-024C82CF85A7}" type="slidenum">
              <a:rPr kumimoji="1" lang="ja-JP" altLang="en-US" smtClean="0"/>
              <a:t>‹#›</a:t>
            </a:fld>
            <a:endParaRPr kumimoji="1" lang="ja-JP" altLang="en-US"/>
          </a:p>
        </p:txBody>
      </p:sp>
    </p:spTree>
    <p:extLst>
      <p:ext uri="{BB962C8B-B14F-4D97-AF65-F5344CB8AC3E}">
        <p14:creationId xmlns:p14="http://schemas.microsoft.com/office/powerpoint/2010/main" val="230269089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041632940"/>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8066" y="425757"/>
            <a:ext cx="2487604" cy="1811938"/>
          </a:xfrm>
        </p:spPr>
        <p:txBody>
          <a:bodyPr anchor="b"/>
          <a:lstStyle>
            <a:lvl1pPr algn="l">
              <a:defRPr sz="2200" b="1"/>
            </a:lvl1pPr>
          </a:lstStyle>
          <a:p>
            <a:r>
              <a:rPr kumimoji="1" lang="ja-JP" altLang="en-US" dirty="0" smtClean="0"/>
              <a:t>マスター タイトルの書式設定</a:t>
            </a:r>
            <a:endParaRPr kumimoji="1" lang="ja-JP" altLang="en-US" dirty="0"/>
          </a:p>
        </p:txBody>
      </p:sp>
      <p:sp>
        <p:nvSpPr>
          <p:cNvPr id="3" name="コンテンツ プレースホルダー 2"/>
          <p:cNvSpPr>
            <a:spLocks noGrp="1"/>
          </p:cNvSpPr>
          <p:nvPr>
            <p:ph idx="1"/>
          </p:nvPr>
        </p:nvSpPr>
        <p:spPr>
          <a:xfrm>
            <a:off x="2956245" y="425758"/>
            <a:ext cx="4226957" cy="9126521"/>
          </a:xfrm>
        </p:spPr>
        <p:txBody>
          <a:bodyPr/>
          <a:lstStyle>
            <a:lvl1pPr>
              <a:defRPr sz="3500"/>
            </a:lvl1pPr>
            <a:lvl2pPr>
              <a:defRPr sz="3000"/>
            </a:lvl2pPr>
            <a:lvl3pPr>
              <a:defRPr sz="26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78066" y="2237695"/>
            <a:ext cx="2487604" cy="7314585"/>
          </a:xfrm>
        </p:spPr>
        <p:txBody>
          <a:bodyPr/>
          <a:lstStyle>
            <a:lvl1pPr marL="0" indent="0">
              <a:buNone/>
              <a:defRPr sz="1500"/>
            </a:lvl1pPr>
            <a:lvl2pPr marL="497845" indent="0">
              <a:buNone/>
              <a:defRPr sz="1300"/>
            </a:lvl2pPr>
            <a:lvl3pPr marL="995690" indent="0">
              <a:buNone/>
              <a:defRPr sz="1100"/>
            </a:lvl3pPr>
            <a:lvl4pPr marL="1493535" indent="0">
              <a:buNone/>
              <a:defRPr sz="1000"/>
            </a:lvl4pPr>
            <a:lvl5pPr marL="1991380" indent="0">
              <a:buNone/>
              <a:defRPr sz="1000"/>
            </a:lvl5pPr>
            <a:lvl6pPr marL="2489225" indent="0">
              <a:buNone/>
              <a:defRPr sz="1000"/>
            </a:lvl6pPr>
            <a:lvl7pPr marL="2987070" indent="0">
              <a:buNone/>
              <a:defRPr sz="1000"/>
            </a:lvl7pPr>
            <a:lvl8pPr marL="3484916" indent="0">
              <a:buNone/>
              <a:defRPr sz="1000"/>
            </a:lvl8pPr>
            <a:lvl9pPr marL="3982761"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820856A-908B-4D5C-A132-3F35096593CF}" type="datetimeFigureOut">
              <a:rPr kumimoji="1" lang="ja-JP" altLang="en-US" smtClean="0"/>
              <a:t>2017/9/8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8FCE28F-06FF-4761-A90C-024C82CF85A7}" type="slidenum">
              <a:rPr kumimoji="1" lang="ja-JP" altLang="en-US" smtClean="0"/>
              <a:t>‹#›</a:t>
            </a:fld>
            <a:endParaRPr kumimoji="1" lang="ja-JP" altLang="en-US"/>
          </a:p>
        </p:txBody>
      </p:sp>
    </p:spTree>
    <p:extLst>
      <p:ext uri="{BB962C8B-B14F-4D97-AF65-F5344CB8AC3E}">
        <p14:creationId xmlns:p14="http://schemas.microsoft.com/office/powerpoint/2010/main" val="93876515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2060" y="7485382"/>
            <a:ext cx="4536758" cy="883692"/>
          </a:xfrm>
        </p:spPr>
        <p:txBody>
          <a:bodyPr anchor="b"/>
          <a:lstStyle>
            <a:lvl1pPr algn="l">
              <a:defRPr sz="22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482060" y="955474"/>
            <a:ext cx="4536758" cy="6416040"/>
          </a:xfrm>
        </p:spPr>
        <p:txBody>
          <a:bodyPr/>
          <a:lstStyle>
            <a:lvl1pPr marL="0" indent="0">
              <a:buNone/>
              <a:defRPr sz="3500"/>
            </a:lvl1pPr>
            <a:lvl2pPr marL="497845" indent="0">
              <a:buNone/>
              <a:defRPr sz="3000"/>
            </a:lvl2pPr>
            <a:lvl3pPr marL="995690" indent="0">
              <a:buNone/>
              <a:defRPr sz="2600"/>
            </a:lvl3pPr>
            <a:lvl4pPr marL="1493535" indent="0">
              <a:buNone/>
              <a:defRPr sz="2200"/>
            </a:lvl4pPr>
            <a:lvl5pPr marL="1991380" indent="0">
              <a:buNone/>
              <a:defRPr sz="2200"/>
            </a:lvl5pPr>
            <a:lvl6pPr marL="2489225" indent="0">
              <a:buNone/>
              <a:defRPr sz="2200"/>
            </a:lvl6pPr>
            <a:lvl7pPr marL="2987070" indent="0">
              <a:buNone/>
              <a:defRPr sz="2200"/>
            </a:lvl7pPr>
            <a:lvl8pPr marL="3484916" indent="0">
              <a:buNone/>
              <a:defRPr sz="2200"/>
            </a:lvl8pPr>
            <a:lvl9pPr marL="3982761" indent="0">
              <a:buNone/>
              <a:defRPr sz="2200"/>
            </a:lvl9pPr>
          </a:lstStyle>
          <a:p>
            <a:endParaRPr kumimoji="1" lang="ja-JP" altLang="en-US"/>
          </a:p>
        </p:txBody>
      </p:sp>
      <p:sp>
        <p:nvSpPr>
          <p:cNvPr id="4" name="テキスト プレースホルダー 3"/>
          <p:cNvSpPr>
            <a:spLocks noGrp="1"/>
          </p:cNvSpPr>
          <p:nvPr>
            <p:ph type="body" sz="half" idx="2"/>
          </p:nvPr>
        </p:nvSpPr>
        <p:spPr>
          <a:xfrm>
            <a:off x="1482060" y="8369073"/>
            <a:ext cx="4536758" cy="1254988"/>
          </a:xfrm>
        </p:spPr>
        <p:txBody>
          <a:bodyPr/>
          <a:lstStyle>
            <a:lvl1pPr marL="0" indent="0">
              <a:buNone/>
              <a:defRPr sz="1500"/>
            </a:lvl1pPr>
            <a:lvl2pPr marL="497845" indent="0">
              <a:buNone/>
              <a:defRPr sz="1300"/>
            </a:lvl2pPr>
            <a:lvl3pPr marL="995690" indent="0">
              <a:buNone/>
              <a:defRPr sz="1100"/>
            </a:lvl3pPr>
            <a:lvl4pPr marL="1493535" indent="0">
              <a:buNone/>
              <a:defRPr sz="1000"/>
            </a:lvl4pPr>
            <a:lvl5pPr marL="1991380" indent="0">
              <a:buNone/>
              <a:defRPr sz="1000"/>
            </a:lvl5pPr>
            <a:lvl6pPr marL="2489225" indent="0">
              <a:buNone/>
              <a:defRPr sz="1000"/>
            </a:lvl6pPr>
            <a:lvl7pPr marL="2987070" indent="0">
              <a:buNone/>
              <a:defRPr sz="1000"/>
            </a:lvl7pPr>
            <a:lvl8pPr marL="3484916" indent="0">
              <a:buNone/>
              <a:defRPr sz="1000"/>
            </a:lvl8pPr>
            <a:lvl9pPr marL="3982761"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820856A-908B-4D5C-A132-3F35096593CF}" type="datetimeFigureOut">
              <a:rPr kumimoji="1" lang="ja-JP" altLang="en-US" smtClean="0"/>
              <a:t>2017/9/8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8FCE28F-06FF-4761-A90C-024C82CF85A7}" type="slidenum">
              <a:rPr kumimoji="1" lang="ja-JP" altLang="en-US" smtClean="0"/>
              <a:t>‹#›</a:t>
            </a:fld>
            <a:endParaRPr kumimoji="1" lang="ja-JP" altLang="en-US"/>
          </a:p>
        </p:txBody>
      </p:sp>
    </p:spTree>
    <p:extLst>
      <p:ext uri="{BB962C8B-B14F-4D97-AF65-F5344CB8AC3E}">
        <p14:creationId xmlns:p14="http://schemas.microsoft.com/office/powerpoint/2010/main" val="23659138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78063" y="428233"/>
            <a:ext cx="6805137" cy="1782234"/>
          </a:xfrm>
          <a:prstGeom prst="rect">
            <a:avLst/>
          </a:prstGeom>
        </p:spPr>
        <p:txBody>
          <a:bodyPr vert="horz" lIns="99569" tIns="49785" rIns="99569" bIns="49785"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78063" y="2495129"/>
            <a:ext cx="6805137" cy="7057150"/>
          </a:xfrm>
          <a:prstGeom prst="rect">
            <a:avLst/>
          </a:prstGeom>
        </p:spPr>
        <p:txBody>
          <a:bodyPr vert="horz" lIns="99569" tIns="49785" rIns="99569" bIns="49785"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78063" y="9911200"/>
            <a:ext cx="1764295" cy="569324"/>
          </a:xfrm>
          <a:prstGeom prst="rect">
            <a:avLst/>
          </a:prstGeom>
        </p:spPr>
        <p:txBody>
          <a:bodyPr vert="horz" lIns="99569" tIns="49785" rIns="99569" bIns="49785" rtlCol="0" anchor="ctr"/>
          <a:lstStyle>
            <a:lvl1pPr algn="l">
              <a:defRPr sz="1300">
                <a:solidFill>
                  <a:schemeClr val="tx1">
                    <a:tint val="75000"/>
                  </a:schemeClr>
                </a:solidFill>
              </a:defRPr>
            </a:lvl1pPr>
          </a:lstStyle>
          <a:p>
            <a:fld id="{A820856A-908B-4D5C-A132-3F35096593CF}" type="datetimeFigureOut">
              <a:rPr kumimoji="1" lang="ja-JP" altLang="en-US" smtClean="0"/>
              <a:t>2017/9/8</a:t>
            </a:fld>
            <a:endParaRPr kumimoji="1" lang="ja-JP" altLang="en-US"/>
          </a:p>
        </p:txBody>
      </p:sp>
      <p:sp>
        <p:nvSpPr>
          <p:cNvPr id="5" name="フッター プレースホルダー 4"/>
          <p:cNvSpPr>
            <a:spLocks noGrp="1"/>
          </p:cNvSpPr>
          <p:nvPr>
            <p:ph type="ftr" sz="quarter" idx="3"/>
          </p:nvPr>
        </p:nvSpPr>
        <p:spPr>
          <a:xfrm>
            <a:off x="2583433" y="9911200"/>
            <a:ext cx="2394400" cy="569324"/>
          </a:xfrm>
          <a:prstGeom prst="rect">
            <a:avLst/>
          </a:prstGeom>
        </p:spPr>
        <p:txBody>
          <a:bodyPr vert="horz" lIns="99569" tIns="49785" rIns="99569" bIns="49785"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418905" y="9911200"/>
            <a:ext cx="1764295" cy="569324"/>
          </a:xfrm>
          <a:prstGeom prst="rect">
            <a:avLst/>
          </a:prstGeom>
        </p:spPr>
        <p:txBody>
          <a:bodyPr vert="horz" lIns="99569" tIns="49785" rIns="99569" bIns="49785" rtlCol="0" anchor="ctr"/>
          <a:lstStyle>
            <a:lvl1pPr algn="r">
              <a:defRPr sz="1300">
                <a:solidFill>
                  <a:schemeClr val="tx1">
                    <a:tint val="75000"/>
                  </a:schemeClr>
                </a:solidFill>
              </a:defRPr>
            </a:lvl1pPr>
          </a:lstStyle>
          <a:p>
            <a:fld id="{78FCE28F-06FF-4761-A90C-024C82CF85A7}" type="slidenum">
              <a:rPr kumimoji="1" lang="ja-JP" altLang="en-US" smtClean="0"/>
              <a:t>‹#›</a:t>
            </a:fld>
            <a:endParaRPr kumimoji="1" lang="ja-JP" altLang="en-US"/>
          </a:p>
        </p:txBody>
      </p:sp>
    </p:spTree>
    <p:extLst>
      <p:ext uri="{BB962C8B-B14F-4D97-AF65-F5344CB8AC3E}">
        <p14:creationId xmlns:p14="http://schemas.microsoft.com/office/powerpoint/2010/main" val="16071318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95690" rtl="0" eaLnBrk="1" latinLnBrk="0" hangingPunct="1">
        <a:spcBef>
          <a:spcPct val="0"/>
        </a:spcBef>
        <a:buNone/>
        <a:defRPr kumimoji="1" sz="4800" kern="1200">
          <a:solidFill>
            <a:schemeClr val="tx1"/>
          </a:solidFill>
          <a:latin typeface="+mj-lt"/>
          <a:ea typeface="+mj-ea"/>
          <a:cs typeface="+mj-cs"/>
        </a:defRPr>
      </a:lvl1pPr>
    </p:titleStyle>
    <p:bodyStyle>
      <a:lvl1pPr marL="373384" indent="-373384" algn="l" defTabSz="995690" rtl="0" eaLnBrk="1" latinLnBrk="0" hangingPunct="1">
        <a:spcBef>
          <a:spcPct val="20000"/>
        </a:spcBef>
        <a:buFont typeface="Arial" panose="020B0604020202020204" pitchFamily="34" charset="0"/>
        <a:buChar char="•"/>
        <a:defRPr kumimoji="1" sz="3500" kern="1200">
          <a:solidFill>
            <a:schemeClr val="tx1"/>
          </a:solidFill>
          <a:latin typeface="+mn-lt"/>
          <a:ea typeface="+mn-ea"/>
          <a:cs typeface="+mn-cs"/>
        </a:defRPr>
      </a:lvl1pPr>
      <a:lvl2pPr marL="808998" indent="-311153" algn="l" defTabSz="995690"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2pPr>
      <a:lvl3pPr marL="1244613" indent="-248923" algn="l" defTabSz="995690" rtl="0" eaLnBrk="1" latinLnBrk="0" hangingPunct="1">
        <a:spcBef>
          <a:spcPct val="20000"/>
        </a:spcBef>
        <a:buFont typeface="Arial" panose="020B0604020202020204" pitchFamily="34" charset="0"/>
        <a:buChar char="•"/>
        <a:defRPr kumimoji="1" sz="2600" kern="1200">
          <a:solidFill>
            <a:schemeClr val="tx1"/>
          </a:solidFill>
          <a:latin typeface="+mn-lt"/>
          <a:ea typeface="+mn-ea"/>
          <a:cs typeface="+mn-cs"/>
        </a:defRPr>
      </a:lvl3pPr>
      <a:lvl4pPr marL="1742458" indent="-248923" algn="l" defTabSz="995690"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4pPr>
      <a:lvl5pPr marL="2240303" indent="-248923" algn="l" defTabSz="995690"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5pPr>
      <a:lvl6pPr marL="2738148" indent="-248923" algn="l" defTabSz="995690"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6pPr>
      <a:lvl7pPr marL="3235993" indent="-248923" algn="l" defTabSz="995690"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7pPr>
      <a:lvl8pPr marL="3733838" indent="-248923" algn="l" defTabSz="995690"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8pPr>
      <a:lvl9pPr marL="4231683" indent="-248923" algn="l" defTabSz="995690"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9pPr>
    </p:bodyStyle>
    <p:otherStyle>
      <a:defPPr>
        <a:defRPr lang="ja-JP"/>
      </a:defPPr>
      <a:lvl1pPr marL="0" algn="l" defTabSz="995690" rtl="0" eaLnBrk="1" latinLnBrk="0" hangingPunct="1">
        <a:defRPr kumimoji="1" sz="2000" kern="1200">
          <a:solidFill>
            <a:schemeClr val="tx1"/>
          </a:solidFill>
          <a:latin typeface="+mn-lt"/>
          <a:ea typeface="+mn-ea"/>
          <a:cs typeface="+mn-cs"/>
        </a:defRPr>
      </a:lvl1pPr>
      <a:lvl2pPr marL="497845" algn="l" defTabSz="995690" rtl="0" eaLnBrk="1" latinLnBrk="0" hangingPunct="1">
        <a:defRPr kumimoji="1" sz="2000" kern="1200">
          <a:solidFill>
            <a:schemeClr val="tx1"/>
          </a:solidFill>
          <a:latin typeface="+mn-lt"/>
          <a:ea typeface="+mn-ea"/>
          <a:cs typeface="+mn-cs"/>
        </a:defRPr>
      </a:lvl2pPr>
      <a:lvl3pPr marL="995690" algn="l" defTabSz="995690" rtl="0" eaLnBrk="1" latinLnBrk="0" hangingPunct="1">
        <a:defRPr kumimoji="1" sz="2000" kern="1200">
          <a:solidFill>
            <a:schemeClr val="tx1"/>
          </a:solidFill>
          <a:latin typeface="+mn-lt"/>
          <a:ea typeface="+mn-ea"/>
          <a:cs typeface="+mn-cs"/>
        </a:defRPr>
      </a:lvl3pPr>
      <a:lvl4pPr marL="1493535" algn="l" defTabSz="995690" rtl="0" eaLnBrk="1" latinLnBrk="0" hangingPunct="1">
        <a:defRPr kumimoji="1" sz="2000" kern="1200">
          <a:solidFill>
            <a:schemeClr val="tx1"/>
          </a:solidFill>
          <a:latin typeface="+mn-lt"/>
          <a:ea typeface="+mn-ea"/>
          <a:cs typeface="+mn-cs"/>
        </a:defRPr>
      </a:lvl4pPr>
      <a:lvl5pPr marL="1991380" algn="l" defTabSz="995690" rtl="0" eaLnBrk="1" latinLnBrk="0" hangingPunct="1">
        <a:defRPr kumimoji="1" sz="2000" kern="1200">
          <a:solidFill>
            <a:schemeClr val="tx1"/>
          </a:solidFill>
          <a:latin typeface="+mn-lt"/>
          <a:ea typeface="+mn-ea"/>
          <a:cs typeface="+mn-cs"/>
        </a:defRPr>
      </a:lvl5pPr>
      <a:lvl6pPr marL="2489225" algn="l" defTabSz="995690" rtl="0" eaLnBrk="1" latinLnBrk="0" hangingPunct="1">
        <a:defRPr kumimoji="1" sz="2000" kern="1200">
          <a:solidFill>
            <a:schemeClr val="tx1"/>
          </a:solidFill>
          <a:latin typeface="+mn-lt"/>
          <a:ea typeface="+mn-ea"/>
          <a:cs typeface="+mn-cs"/>
        </a:defRPr>
      </a:lvl6pPr>
      <a:lvl7pPr marL="2987070" algn="l" defTabSz="995690" rtl="0" eaLnBrk="1" latinLnBrk="0" hangingPunct="1">
        <a:defRPr kumimoji="1" sz="2000" kern="1200">
          <a:solidFill>
            <a:schemeClr val="tx1"/>
          </a:solidFill>
          <a:latin typeface="+mn-lt"/>
          <a:ea typeface="+mn-ea"/>
          <a:cs typeface="+mn-cs"/>
        </a:defRPr>
      </a:lvl7pPr>
      <a:lvl8pPr marL="3484916" algn="l" defTabSz="995690" rtl="0" eaLnBrk="1" latinLnBrk="0" hangingPunct="1">
        <a:defRPr kumimoji="1" sz="2000" kern="1200">
          <a:solidFill>
            <a:schemeClr val="tx1"/>
          </a:solidFill>
          <a:latin typeface="+mn-lt"/>
          <a:ea typeface="+mn-ea"/>
          <a:cs typeface="+mn-cs"/>
        </a:defRPr>
      </a:lvl8pPr>
      <a:lvl9pPr marL="3982761" algn="l" defTabSz="995690"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png"/><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5143" y="-80268"/>
            <a:ext cx="6426120" cy="1394520"/>
          </a:xfrm>
          <a:prstGeom prst="rect">
            <a:avLst/>
          </a:prstGeom>
          <a:ln>
            <a:noFill/>
          </a:ln>
          <a:effectLst>
            <a:softEdge rad="112500"/>
          </a:effectLst>
        </p:spPr>
      </p:pic>
      <p:sp>
        <p:nvSpPr>
          <p:cNvPr id="10" name="正方形/長方形 9"/>
          <p:cNvSpPr/>
          <p:nvPr/>
        </p:nvSpPr>
        <p:spPr>
          <a:xfrm>
            <a:off x="1506667" y="1098228"/>
            <a:ext cx="4287177" cy="524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rtlCol="0" anchor="ctr"/>
          <a:lstStyle/>
          <a:p>
            <a:pPr>
              <a:lnSpc>
                <a:spcPct val="120000"/>
              </a:lnSpc>
              <a:spcBef>
                <a:spcPct val="0"/>
              </a:spcBef>
            </a:pPr>
            <a:r>
              <a:rPr lang="en-US" altLang="ja-JP" sz="1600" b="1" dirty="0" smtClean="0">
                <a:solidFill>
                  <a:schemeClr val="tx1"/>
                </a:solidFill>
                <a:latin typeface="Meiryo UI" pitchFamily="50" charset="-128"/>
                <a:ea typeface="Meiryo UI" pitchFamily="50" charset="-128"/>
                <a:cs typeface="Meiryo UI" pitchFamily="50" charset="-128"/>
              </a:rPr>
              <a:t>2017</a:t>
            </a:r>
            <a:r>
              <a:rPr lang="ja-JP" altLang="en-US" sz="1600" b="1" dirty="0" smtClean="0">
                <a:solidFill>
                  <a:schemeClr val="tx1"/>
                </a:solidFill>
                <a:latin typeface="Meiryo UI" pitchFamily="50" charset="-128"/>
                <a:ea typeface="Meiryo UI" pitchFamily="50" charset="-128"/>
                <a:cs typeface="Meiryo UI" pitchFamily="50" charset="-128"/>
              </a:rPr>
              <a:t>年</a:t>
            </a:r>
            <a:r>
              <a:rPr lang="en-US" altLang="ja-JP" sz="1600" b="1" dirty="0">
                <a:solidFill>
                  <a:schemeClr val="tx1"/>
                </a:solidFill>
                <a:latin typeface="Meiryo UI" pitchFamily="50" charset="-128"/>
                <a:ea typeface="Meiryo UI" pitchFamily="50" charset="-128"/>
                <a:cs typeface="Meiryo UI" pitchFamily="50" charset="-128"/>
              </a:rPr>
              <a:t>11</a:t>
            </a:r>
            <a:r>
              <a:rPr lang="ja-JP" altLang="en-US" sz="1600" b="1" dirty="0" smtClean="0">
                <a:solidFill>
                  <a:schemeClr val="tx1"/>
                </a:solidFill>
                <a:latin typeface="Meiryo UI" pitchFamily="50" charset="-128"/>
                <a:ea typeface="Meiryo UI" pitchFamily="50" charset="-128"/>
                <a:cs typeface="Meiryo UI" pitchFamily="50" charset="-128"/>
              </a:rPr>
              <a:t>月</a:t>
            </a:r>
            <a:r>
              <a:rPr lang="en-US" altLang="ja-JP" sz="1600" b="1" dirty="0">
                <a:solidFill>
                  <a:schemeClr val="tx1"/>
                </a:solidFill>
                <a:latin typeface="Meiryo UI" pitchFamily="50" charset="-128"/>
                <a:ea typeface="Meiryo UI" pitchFamily="50" charset="-128"/>
                <a:cs typeface="Meiryo UI" pitchFamily="50" charset="-128"/>
              </a:rPr>
              <a:t>2</a:t>
            </a:r>
            <a:r>
              <a:rPr lang="ja-JP" altLang="en-US" sz="1600" b="1" dirty="0" smtClean="0">
                <a:solidFill>
                  <a:schemeClr val="tx1"/>
                </a:solidFill>
                <a:latin typeface="Meiryo UI" pitchFamily="50" charset="-128"/>
                <a:ea typeface="Meiryo UI" pitchFamily="50" charset="-128"/>
                <a:cs typeface="Meiryo UI" pitchFamily="50" charset="-128"/>
              </a:rPr>
              <a:t>日</a:t>
            </a:r>
            <a:r>
              <a:rPr lang="ja-JP" altLang="en-US" sz="1600" b="1" dirty="0">
                <a:solidFill>
                  <a:schemeClr val="tx1"/>
                </a:solidFill>
                <a:latin typeface="Meiryo UI" pitchFamily="50" charset="-128"/>
                <a:ea typeface="Meiryo UI" pitchFamily="50" charset="-128"/>
                <a:cs typeface="Meiryo UI" pitchFamily="50" charset="-128"/>
              </a:rPr>
              <a:t>（木）</a:t>
            </a:r>
            <a:r>
              <a:rPr lang="en-US" altLang="ja-JP" sz="1600" b="1" dirty="0" smtClean="0">
                <a:solidFill>
                  <a:schemeClr val="tx1"/>
                </a:solidFill>
                <a:latin typeface="Meiryo UI" pitchFamily="50" charset="-128"/>
                <a:ea typeface="Meiryo UI" pitchFamily="50" charset="-128"/>
                <a:cs typeface="Meiryo UI" pitchFamily="50" charset="-128"/>
              </a:rPr>
              <a:t>19:10</a:t>
            </a:r>
            <a:r>
              <a:rPr lang="ja-JP" altLang="en-US" sz="1600" b="1" dirty="0" smtClean="0">
                <a:solidFill>
                  <a:schemeClr val="tx1"/>
                </a:solidFill>
                <a:latin typeface="Meiryo UI" pitchFamily="50" charset="-128"/>
                <a:ea typeface="Meiryo UI" pitchFamily="50" charset="-128"/>
                <a:cs typeface="Meiryo UI" pitchFamily="50" charset="-128"/>
              </a:rPr>
              <a:t>～</a:t>
            </a:r>
            <a:r>
              <a:rPr lang="en-US" altLang="ja-JP" sz="1600" b="1" dirty="0" smtClean="0">
                <a:solidFill>
                  <a:schemeClr val="tx1"/>
                </a:solidFill>
                <a:latin typeface="Meiryo UI" pitchFamily="50" charset="-128"/>
                <a:ea typeface="Meiryo UI" pitchFamily="50" charset="-128"/>
                <a:cs typeface="Meiryo UI" pitchFamily="50" charset="-128"/>
              </a:rPr>
              <a:t>20:55</a:t>
            </a:r>
            <a:endParaRPr lang="en-US" altLang="ja-JP" sz="1600" b="1" dirty="0">
              <a:solidFill>
                <a:schemeClr val="tx1"/>
              </a:solidFill>
              <a:latin typeface="Meiryo UI" pitchFamily="50" charset="-128"/>
              <a:ea typeface="Meiryo UI" pitchFamily="50" charset="-128"/>
              <a:cs typeface="Meiryo UI" pitchFamily="50" charset="-128"/>
            </a:endParaRPr>
          </a:p>
        </p:txBody>
      </p:sp>
      <p:sp>
        <p:nvSpPr>
          <p:cNvPr id="11" name="正方形/長方形 10"/>
          <p:cNvSpPr/>
          <p:nvPr/>
        </p:nvSpPr>
        <p:spPr>
          <a:xfrm>
            <a:off x="1506667" y="1496048"/>
            <a:ext cx="6162396" cy="67367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rtlCol="0" anchor="ctr"/>
          <a:lstStyle/>
          <a:p>
            <a:r>
              <a:rPr lang="ja-JP" altLang="en-US"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帝京大学</a:t>
            </a:r>
            <a:r>
              <a:rPr lang="ja-JP" altLang="en-US" sz="1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本部棟</a:t>
            </a:r>
            <a:r>
              <a:rPr lang="en-US" altLang="ja-JP" sz="1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1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階</a:t>
            </a:r>
            <a:r>
              <a:rPr lang="ja-JP" altLang="en-US"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会議室</a:t>
            </a:r>
            <a:r>
              <a:rPr lang="en-US" altLang="ja-JP" sz="1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5</a:t>
            </a:r>
            <a:r>
              <a:rPr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会場地図裏面ご参照下さい</a:t>
            </a:r>
            <a:r>
              <a:rPr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en-US" altLang="zh-TW"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zh-TW"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東京都</a:t>
            </a:r>
            <a:r>
              <a:rPr lang="zh-TW"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板橋区加賀</a:t>
            </a:r>
            <a:r>
              <a:rPr lang="en-US" altLang="zh-TW"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2‐11‐1</a:t>
            </a:r>
            <a:r>
              <a:rPr lang="zh-TW"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代表</a:t>
            </a:r>
            <a:r>
              <a:rPr lang="en-US" altLang="zh-TW"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TEL</a:t>
            </a:r>
            <a:r>
              <a:rPr lang="zh-TW"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zh-TW"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03-3964‐1211)</a:t>
            </a: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6" name="直線コネクタ 5"/>
          <p:cNvCxnSpPr/>
          <p:nvPr/>
        </p:nvCxnSpPr>
        <p:spPr>
          <a:xfrm>
            <a:off x="1963951" y="4842644"/>
            <a:ext cx="5057040" cy="0"/>
          </a:xfrm>
          <a:prstGeom prst="line">
            <a:avLst/>
          </a:prstGeom>
          <a:ln>
            <a:solidFill>
              <a:srgbClr val="92D050"/>
            </a:solidFill>
          </a:ln>
          <a:effectLst/>
        </p:spPr>
        <p:style>
          <a:lnRef idx="2">
            <a:schemeClr val="accent3"/>
          </a:lnRef>
          <a:fillRef idx="0">
            <a:schemeClr val="accent3"/>
          </a:fillRef>
          <a:effectRef idx="1">
            <a:schemeClr val="accent3"/>
          </a:effectRef>
          <a:fontRef idx="minor">
            <a:schemeClr val="tx1"/>
          </a:fontRef>
        </p:style>
      </p:cxnSp>
      <p:sp>
        <p:nvSpPr>
          <p:cNvPr id="12" name="正方形/長方形 11"/>
          <p:cNvSpPr/>
          <p:nvPr/>
        </p:nvSpPr>
        <p:spPr>
          <a:xfrm>
            <a:off x="514260" y="3920482"/>
            <a:ext cx="1692000" cy="195080"/>
          </a:xfrm>
          <a:prstGeom prst="rect">
            <a:avLst/>
          </a:prstGeom>
          <a:solidFill>
            <a:srgbClr val="FFFF66"/>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rtlCol="0" anchor="ctr"/>
          <a:lstStyle/>
          <a:p>
            <a:pPr>
              <a:lnSpc>
                <a:spcPts val="2000"/>
              </a:lnSpc>
            </a:pPr>
            <a:r>
              <a:rPr lang="en-US" altLang="ja-JP" sz="1200" b="1" dirty="0" smtClean="0">
                <a:solidFill>
                  <a:schemeClr val="tx1"/>
                </a:solidFill>
                <a:latin typeface="Meiryo UI" pitchFamily="50" charset="-128"/>
                <a:ea typeface="Meiryo UI" pitchFamily="50" charset="-128"/>
                <a:cs typeface="Meiryo UI" pitchFamily="50" charset="-128"/>
              </a:rPr>
              <a:t>Opening</a:t>
            </a:r>
            <a:r>
              <a:rPr lang="ja-JP" altLang="en-US" sz="1200" b="1" dirty="0">
                <a:solidFill>
                  <a:schemeClr val="tx1"/>
                </a:solidFill>
                <a:latin typeface="Meiryo UI" pitchFamily="50" charset="-128"/>
                <a:ea typeface="Meiryo UI" pitchFamily="50" charset="-128"/>
                <a:cs typeface="Meiryo UI" pitchFamily="50" charset="-128"/>
              </a:rPr>
              <a:t>　</a:t>
            </a:r>
            <a:r>
              <a:rPr lang="en-US" altLang="ja-JP" sz="1200" b="1" dirty="0">
                <a:solidFill>
                  <a:schemeClr val="tx1"/>
                </a:solidFill>
                <a:latin typeface="Meiryo UI" pitchFamily="50" charset="-128"/>
                <a:ea typeface="Meiryo UI" pitchFamily="50" charset="-128"/>
                <a:cs typeface="Meiryo UI" pitchFamily="50" charset="-128"/>
              </a:rPr>
              <a:t>Remarks</a:t>
            </a:r>
          </a:p>
        </p:txBody>
      </p:sp>
      <p:sp>
        <p:nvSpPr>
          <p:cNvPr id="13" name="正方形/長方形 12"/>
          <p:cNvSpPr/>
          <p:nvPr/>
        </p:nvSpPr>
        <p:spPr>
          <a:xfrm>
            <a:off x="504623" y="4554644"/>
            <a:ext cx="3204000" cy="288000"/>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rtlCol="0" anchor="ctr"/>
          <a:lstStyle/>
          <a:p>
            <a:r>
              <a:rPr lang="ja-JP" altLang="en-US"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医療連携の取組み　</a:t>
            </a:r>
            <a:r>
              <a:rPr lang="en-US" altLang="ja-JP"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19:35</a:t>
            </a:r>
            <a:r>
              <a:rPr lang="ja-JP" altLang="en-US"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19:50</a:t>
            </a:r>
            <a:endPar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正方形/長方形 17"/>
          <p:cNvSpPr/>
          <p:nvPr/>
        </p:nvSpPr>
        <p:spPr>
          <a:xfrm>
            <a:off x="40359" y="5189872"/>
            <a:ext cx="7556696" cy="4448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400"/>
              </a:lnSpc>
            </a:pPr>
            <a:r>
              <a:rPr lang="ja-JP" altLang="en-US" sz="1800" b="1" dirty="0" smtClean="0">
                <a:solidFill>
                  <a:schemeClr val="tx1"/>
                </a:solidFill>
                <a:effectLst>
                  <a:glow rad="50800">
                    <a:schemeClr val="bg1">
                      <a:lumMod val="75000"/>
                      <a:alpha val="60000"/>
                    </a:schemeClr>
                  </a:glow>
                </a:effectLst>
                <a:latin typeface="Meiryo UI" panose="020B0604030504040204" pitchFamily="50" charset="-128"/>
                <a:ea typeface="Meiryo UI" panose="020B0604030504040204" pitchFamily="50" charset="-128"/>
                <a:cs typeface="Meiryo UI" panose="020B0604030504040204" pitchFamily="50" charset="-128"/>
              </a:rPr>
              <a:t>　　　</a:t>
            </a:r>
            <a:r>
              <a:rPr lang="en-US" altLang="ja-JP" sz="2200" b="1" dirty="0" smtClean="0">
                <a:solidFill>
                  <a:schemeClr val="tx1"/>
                </a:solidFill>
                <a:effectLst>
                  <a:glow rad="50800">
                    <a:schemeClr val="bg1">
                      <a:lumMod val="75000"/>
                      <a:alpha val="60000"/>
                    </a:schemeClr>
                  </a:glow>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2200" b="1" dirty="0" smtClean="0">
                <a:solidFill>
                  <a:schemeClr val="tx1"/>
                </a:solidFill>
                <a:effectLst>
                  <a:glow rad="50800">
                    <a:schemeClr val="bg1">
                      <a:lumMod val="75000"/>
                      <a:alpha val="60000"/>
                    </a:schemeClr>
                  </a:glow>
                </a:effectLst>
                <a:latin typeface="Meiryo UI" panose="020B0604030504040204" pitchFamily="50" charset="-128"/>
                <a:ea typeface="Meiryo UI" panose="020B0604030504040204" pitchFamily="50" charset="-128"/>
                <a:cs typeface="Meiryo UI" panose="020B0604030504040204" pitchFamily="50" charset="-128"/>
              </a:rPr>
              <a:t>地域との病診連携で生活状況が安定した認知症の一例</a:t>
            </a:r>
            <a:r>
              <a:rPr lang="en-US" altLang="ja-JP" sz="2200" b="1" dirty="0" smtClean="0">
                <a:solidFill>
                  <a:schemeClr val="tx1"/>
                </a:solidFill>
                <a:effectLst>
                  <a:glow rad="50800">
                    <a:schemeClr val="bg1">
                      <a:lumMod val="75000"/>
                      <a:alpha val="60000"/>
                    </a:schemeClr>
                  </a:glow>
                </a:effectLst>
                <a:latin typeface="Meiryo UI" panose="020B0604030504040204" pitchFamily="50" charset="-128"/>
                <a:ea typeface="Meiryo UI" panose="020B0604030504040204" pitchFamily="50" charset="-128"/>
                <a:cs typeface="Meiryo UI" panose="020B0604030504040204" pitchFamily="50" charset="-128"/>
              </a:rPr>
              <a:t>』</a:t>
            </a:r>
            <a:r>
              <a:rPr lang="zh-CN" altLang="en-US" sz="1600" b="1" dirty="0" smtClean="0">
                <a:solidFill>
                  <a:schemeClr val="tx1"/>
                </a:solidFill>
                <a:effectLst>
                  <a:glow rad="50800">
                    <a:schemeClr val="bg1">
                      <a:lumMod val="75000"/>
                      <a:alpha val="60000"/>
                    </a:schemeClr>
                  </a:glow>
                </a:effectLst>
                <a:latin typeface="Meiryo UI" panose="020B0604030504040204" pitchFamily="50" charset="-128"/>
                <a:ea typeface="Meiryo UI" panose="020B0604030504040204" pitchFamily="50" charset="-128"/>
                <a:cs typeface="Meiryo UI" panose="020B0604030504040204" pitchFamily="50" charset="-128"/>
              </a:rPr>
              <a:t>           </a:t>
            </a:r>
            <a:endParaRPr lang="zh-CN" altLang="en-US" sz="1600" b="1" dirty="0">
              <a:solidFill>
                <a:schemeClr val="tx1"/>
              </a:solidFill>
              <a:effectLst>
                <a:glow rad="50800">
                  <a:schemeClr val="bg1">
                    <a:lumMod val="75000"/>
                    <a:alpha val="60000"/>
                  </a:schemeClr>
                </a:glow>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25" name="AutoShape 2"/>
          <p:cNvSpPr>
            <a:spLocks noChangeArrowheads="1"/>
          </p:cNvSpPr>
          <p:nvPr/>
        </p:nvSpPr>
        <p:spPr bwMode="auto">
          <a:xfrm>
            <a:off x="2196455" y="9474652"/>
            <a:ext cx="3168352" cy="1079271"/>
          </a:xfrm>
          <a:prstGeom prst="roundRect">
            <a:avLst>
              <a:gd name="adj" fmla="val 16667"/>
            </a:avLst>
          </a:prstGeom>
          <a:noFill/>
          <a:ln w="9525">
            <a:no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28000"/>
              </a:lnSpc>
              <a:spcBef>
                <a:spcPct val="0"/>
              </a:spcBef>
              <a:spcAft>
                <a:spcPct val="0"/>
              </a:spcAft>
              <a:buClrTx/>
              <a:buSzTx/>
              <a:buFontTx/>
              <a:buNone/>
              <a:tabLst/>
            </a:pPr>
            <a:r>
              <a:rPr kumimoji="1" lang="ja-JP" altLang="en-US" sz="1600" b="0" i="0"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 共催 ＞</a:t>
            </a:r>
            <a:endParaRPr kumimoji="1" lang="en-US" altLang="ja-JP" sz="1600" b="0" i="0"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ct val="128000"/>
              </a:lnSpc>
              <a:spcBef>
                <a:spcPct val="0"/>
              </a:spcBef>
              <a:spcAft>
                <a:spcPct val="0"/>
              </a:spcAft>
              <a:buClrTx/>
              <a:buSzTx/>
              <a:buFontTx/>
              <a:buNone/>
              <a:tabLst/>
            </a:pPr>
            <a:r>
              <a:rPr lang="en-US" altLang="ja-JP" sz="16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DAT</a:t>
            </a:r>
            <a:r>
              <a:rPr lang="ja-JP" altLang="en-US"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Case Conference</a:t>
            </a:r>
            <a:r>
              <a:rPr lang="ja-JP" altLang="en-US" sz="16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検討会</a:t>
            </a:r>
            <a:endParaRPr kumimoji="1" lang="ja-JP" altLang="en-US" sz="1600" b="0" i="0"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ct val="128000"/>
              </a:lnSpc>
              <a:spcBef>
                <a:spcPct val="0"/>
              </a:spcBef>
              <a:spcAft>
                <a:spcPct val="0"/>
              </a:spcAft>
              <a:buClrTx/>
              <a:buSzTx/>
              <a:buFontTx/>
              <a:buNone/>
              <a:tabLst/>
            </a:pPr>
            <a:r>
              <a:rPr kumimoji="1" lang="ja-JP" altLang="en-US" sz="1600" b="0" i="0"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日本メジフィジックス株式会社</a:t>
            </a:r>
          </a:p>
        </p:txBody>
      </p:sp>
      <p:sp>
        <p:nvSpPr>
          <p:cNvPr id="26" name="正方形/長方形 25"/>
          <p:cNvSpPr/>
          <p:nvPr/>
        </p:nvSpPr>
        <p:spPr>
          <a:xfrm>
            <a:off x="1509678" y="1962324"/>
            <a:ext cx="4287177" cy="524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rtlCol="0" anchor="ctr"/>
          <a:lstStyle/>
          <a:p>
            <a:pPr>
              <a:lnSpc>
                <a:spcPct val="120000"/>
              </a:lnSpc>
              <a:spcBef>
                <a:spcPct val="0"/>
              </a:spcBef>
            </a:pPr>
            <a:r>
              <a:rPr lang="ja-JP" altLang="en-US" sz="1600" b="1" dirty="0" smtClean="0">
                <a:solidFill>
                  <a:schemeClr val="tx1"/>
                </a:solidFill>
                <a:latin typeface="Meiryo UI" pitchFamily="50" charset="-128"/>
                <a:ea typeface="Meiryo UI" pitchFamily="50" charset="-128"/>
                <a:cs typeface="Meiryo UI" pitchFamily="50" charset="-128"/>
              </a:rPr>
              <a:t>なし</a:t>
            </a:r>
            <a:endParaRPr lang="ja-JP" altLang="en-US" sz="1600" b="1" dirty="0">
              <a:solidFill>
                <a:schemeClr val="tx1"/>
              </a:solidFill>
              <a:latin typeface="Meiryo UI" pitchFamily="50" charset="-128"/>
              <a:ea typeface="Meiryo UI" pitchFamily="50" charset="-128"/>
              <a:cs typeface="Meiryo UI" pitchFamily="50" charset="-128"/>
            </a:endParaRPr>
          </a:p>
        </p:txBody>
      </p:sp>
      <p:sp>
        <p:nvSpPr>
          <p:cNvPr id="29" name="正方形/長方形 28"/>
          <p:cNvSpPr/>
          <p:nvPr/>
        </p:nvSpPr>
        <p:spPr>
          <a:xfrm>
            <a:off x="72037" y="6937514"/>
            <a:ext cx="7470505" cy="4974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3000"/>
              </a:lnSpc>
              <a:spcBef>
                <a:spcPts val="600"/>
              </a:spcBef>
            </a:pPr>
            <a:r>
              <a:rPr lang="ja-JP" altLang="en-US" sz="1900" b="1" dirty="0" smtClean="0">
                <a:solidFill>
                  <a:schemeClr val="tx1"/>
                </a:solidFill>
                <a:effectLst>
                  <a:glow rad="50800">
                    <a:schemeClr val="bg1">
                      <a:lumMod val="75000"/>
                      <a:alpha val="60000"/>
                    </a:schemeClr>
                  </a:glow>
                </a:effectLst>
                <a:latin typeface="Meiryo UI" pitchFamily="50" charset="-128"/>
                <a:ea typeface="Meiryo UI" pitchFamily="50" charset="-128"/>
                <a:cs typeface="Meiryo UI" pitchFamily="50" charset="-128"/>
              </a:rPr>
              <a:t>　</a:t>
            </a:r>
            <a:r>
              <a:rPr lang="en-US" altLang="ja-JP" sz="3200" b="1" dirty="0" smtClean="0">
                <a:solidFill>
                  <a:schemeClr val="tx1"/>
                </a:solidFill>
                <a:effectLst>
                  <a:glow rad="50800">
                    <a:schemeClr val="bg1">
                      <a:lumMod val="75000"/>
                      <a:alpha val="60000"/>
                    </a:schemeClr>
                  </a:glow>
                </a:effectLst>
                <a:latin typeface="Meiryo UI" pitchFamily="50" charset="-128"/>
                <a:ea typeface="Meiryo UI" pitchFamily="50" charset="-128"/>
                <a:cs typeface="Meiryo UI" pitchFamily="50" charset="-128"/>
              </a:rPr>
              <a:t>『</a:t>
            </a:r>
            <a:r>
              <a:rPr lang="ja-JP" altLang="en-US" sz="3200" b="1" dirty="0" smtClean="0">
                <a:solidFill>
                  <a:schemeClr val="tx1"/>
                </a:solidFill>
                <a:effectLst>
                  <a:glow rad="50800">
                    <a:schemeClr val="bg1">
                      <a:lumMod val="75000"/>
                      <a:alpha val="60000"/>
                    </a:schemeClr>
                  </a:glow>
                </a:effectLst>
                <a:latin typeface="Meiryo UI" pitchFamily="50" charset="-128"/>
                <a:ea typeface="Meiryo UI" pitchFamily="50" charset="-128"/>
                <a:cs typeface="Meiryo UI" pitchFamily="50" charset="-128"/>
              </a:rPr>
              <a:t>認知症</a:t>
            </a:r>
            <a:r>
              <a:rPr lang="ja-JP" altLang="en-US" sz="3200" b="1" smtClean="0">
                <a:solidFill>
                  <a:schemeClr val="tx1"/>
                </a:solidFill>
                <a:effectLst>
                  <a:glow rad="50800">
                    <a:schemeClr val="bg1">
                      <a:lumMod val="75000"/>
                      <a:alpha val="60000"/>
                    </a:schemeClr>
                  </a:glow>
                </a:effectLst>
                <a:latin typeface="Meiryo UI" pitchFamily="50" charset="-128"/>
                <a:ea typeface="Meiryo UI" pitchFamily="50" charset="-128"/>
                <a:cs typeface="Meiryo UI" pitchFamily="50" charset="-128"/>
              </a:rPr>
              <a:t>の</a:t>
            </a:r>
            <a:r>
              <a:rPr lang="ja-JP" altLang="en-US" sz="3200" b="1" smtClean="0">
                <a:solidFill>
                  <a:schemeClr val="tx1"/>
                </a:solidFill>
                <a:effectLst>
                  <a:glow rad="50800">
                    <a:schemeClr val="bg1">
                      <a:lumMod val="75000"/>
                      <a:alpha val="60000"/>
                    </a:schemeClr>
                  </a:glow>
                </a:effectLst>
                <a:latin typeface="Meiryo UI" pitchFamily="50" charset="-128"/>
                <a:ea typeface="Meiryo UI" pitchFamily="50" charset="-128"/>
                <a:cs typeface="Meiryo UI" pitchFamily="50" charset="-128"/>
              </a:rPr>
              <a:t>治療戦略</a:t>
            </a:r>
            <a:endParaRPr lang="en-US" altLang="ja-JP" sz="3200" b="1" dirty="0" smtClean="0">
              <a:solidFill>
                <a:schemeClr val="tx1"/>
              </a:solidFill>
              <a:effectLst>
                <a:glow rad="50800">
                  <a:schemeClr val="bg1">
                    <a:lumMod val="75000"/>
                    <a:alpha val="60000"/>
                  </a:schemeClr>
                </a:glow>
              </a:effectLst>
              <a:latin typeface="Meiryo UI" pitchFamily="50" charset="-128"/>
              <a:ea typeface="Meiryo UI" pitchFamily="50" charset="-128"/>
              <a:cs typeface="Meiryo UI" pitchFamily="50" charset="-128"/>
            </a:endParaRPr>
          </a:p>
          <a:p>
            <a:pPr algn="ctr">
              <a:lnSpc>
                <a:spcPts val="3000"/>
              </a:lnSpc>
              <a:spcBef>
                <a:spcPts val="600"/>
              </a:spcBef>
            </a:pPr>
            <a:r>
              <a:rPr lang="ja-JP" altLang="en-US" sz="1900" b="1" dirty="0" err="1" smtClean="0">
                <a:solidFill>
                  <a:schemeClr val="tx1"/>
                </a:solidFill>
                <a:effectLst>
                  <a:glow rad="50800">
                    <a:schemeClr val="bg1">
                      <a:lumMod val="75000"/>
                      <a:alpha val="60000"/>
                    </a:schemeClr>
                  </a:glow>
                </a:effectLst>
                <a:latin typeface="Meiryo UI" pitchFamily="50" charset="-128"/>
                <a:ea typeface="Meiryo UI" pitchFamily="50" charset="-128"/>
                <a:cs typeface="Meiryo UI" pitchFamily="50" charset="-128"/>
              </a:rPr>
              <a:t>ー</a:t>
            </a:r>
            <a:r>
              <a:rPr lang="ja-JP" altLang="en-US" sz="1900" b="1" dirty="0" smtClean="0">
                <a:solidFill>
                  <a:schemeClr val="tx1"/>
                </a:solidFill>
                <a:effectLst>
                  <a:glow rad="50800">
                    <a:schemeClr val="bg1">
                      <a:lumMod val="75000"/>
                      <a:alpha val="60000"/>
                    </a:schemeClr>
                  </a:glow>
                </a:effectLst>
                <a:latin typeface="Meiryo UI" pitchFamily="50" charset="-128"/>
                <a:ea typeface="Meiryo UI" pitchFamily="50" charset="-128"/>
                <a:cs typeface="Meiryo UI" pitchFamily="50" charset="-128"/>
              </a:rPr>
              <a:t>早期診断を目指した「物忘れ検査入院」を含めてー</a:t>
            </a:r>
            <a:r>
              <a:rPr lang="en-US" altLang="ja-JP" sz="1900" b="1" dirty="0" smtClean="0">
                <a:solidFill>
                  <a:schemeClr val="tx1"/>
                </a:solidFill>
                <a:effectLst>
                  <a:glow rad="50800">
                    <a:schemeClr val="bg1">
                      <a:lumMod val="75000"/>
                      <a:alpha val="60000"/>
                    </a:schemeClr>
                  </a:glow>
                </a:effectLst>
                <a:latin typeface="Meiryo UI" pitchFamily="50" charset="-128"/>
                <a:ea typeface="Meiryo UI" pitchFamily="50" charset="-128"/>
                <a:cs typeface="Meiryo UI" pitchFamily="50" charset="-128"/>
              </a:rPr>
              <a:t>』</a:t>
            </a:r>
            <a:endParaRPr kumimoji="1" lang="ja-JP" altLang="en-US" sz="1900" b="1" dirty="0">
              <a:solidFill>
                <a:schemeClr val="tx1"/>
              </a:solidFill>
              <a:effectLst>
                <a:glow rad="50800">
                  <a:schemeClr val="bg1">
                    <a:lumMod val="75000"/>
                    <a:alpha val="60000"/>
                  </a:schemeClr>
                </a:glow>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正方形/長方形 31"/>
          <p:cNvSpPr/>
          <p:nvPr/>
        </p:nvSpPr>
        <p:spPr>
          <a:xfrm>
            <a:off x="504447" y="8010996"/>
            <a:ext cx="1620000" cy="195080"/>
          </a:xfrm>
          <a:prstGeom prst="rect">
            <a:avLst/>
          </a:prstGeom>
          <a:solidFill>
            <a:srgbClr val="FFFF66"/>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rtlCol="0" anchor="ctr"/>
          <a:lstStyle/>
          <a:p>
            <a:pPr algn="just">
              <a:lnSpc>
                <a:spcPts val="2100"/>
              </a:lnSpc>
            </a:pPr>
            <a:r>
              <a:rPr lang="en-US" altLang="ja-JP" sz="1200" b="1" dirty="0" smtClean="0">
                <a:solidFill>
                  <a:schemeClr val="tx1"/>
                </a:solidFill>
                <a:latin typeface="Meiryo UI" pitchFamily="50" charset="-128"/>
                <a:ea typeface="Meiryo UI" pitchFamily="50" charset="-128"/>
                <a:cs typeface="Meiryo UI" pitchFamily="50" charset="-128"/>
              </a:rPr>
              <a:t>Closing</a:t>
            </a:r>
            <a:r>
              <a:rPr lang="ja-JP" altLang="en-US" sz="1200" b="1" dirty="0">
                <a:solidFill>
                  <a:schemeClr val="tx1"/>
                </a:solidFill>
                <a:latin typeface="Meiryo UI" pitchFamily="50" charset="-128"/>
                <a:ea typeface="Meiryo UI" pitchFamily="50" charset="-128"/>
                <a:cs typeface="Meiryo UI" pitchFamily="50" charset="-128"/>
              </a:rPr>
              <a:t>　</a:t>
            </a:r>
            <a:r>
              <a:rPr lang="en-US" altLang="ja-JP" sz="1200" b="1" dirty="0">
                <a:solidFill>
                  <a:schemeClr val="tx1"/>
                </a:solidFill>
                <a:latin typeface="Meiryo UI" pitchFamily="50" charset="-128"/>
                <a:ea typeface="Meiryo UI" pitchFamily="50" charset="-128"/>
                <a:cs typeface="Meiryo UI" pitchFamily="50" charset="-128"/>
              </a:rPr>
              <a:t>Remarks</a:t>
            </a:r>
          </a:p>
        </p:txBody>
      </p:sp>
      <p:sp>
        <p:nvSpPr>
          <p:cNvPr id="24" name="正方形/長方形 23"/>
          <p:cNvSpPr/>
          <p:nvPr/>
        </p:nvSpPr>
        <p:spPr>
          <a:xfrm>
            <a:off x="0" y="18108"/>
            <a:ext cx="7561263" cy="1224136"/>
          </a:xfrm>
          <a:prstGeom prst="rect">
            <a:avLst/>
          </a:prstGeom>
          <a:no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rtlCol="0" anchor="ctr"/>
          <a:lstStyle/>
          <a:p>
            <a:pPr algn="ctr"/>
            <a:r>
              <a:rPr lang="ja-JP" altLang="en-US" sz="3200" b="1" i="1" dirty="0" smtClean="0">
                <a:solidFill>
                  <a:schemeClr val="tx1"/>
                </a:solidFill>
                <a:effectLst>
                  <a:glow rad="101600">
                    <a:schemeClr val="bg1">
                      <a:alpha val="60000"/>
                    </a:schemeClr>
                  </a:glow>
                  <a:outerShdw blurRad="50800" dist="38100" dir="5400000" algn="t" rotWithShape="0">
                    <a:prstClr val="black">
                      <a:alpha val="40000"/>
                    </a:prstClr>
                  </a:outerShdw>
                </a:effectLst>
                <a:latin typeface="Meiryo UI" panose="020B0604030504040204" pitchFamily="50" charset="-128"/>
                <a:ea typeface="Meiryo UI" panose="020B0604030504040204" pitchFamily="50" charset="-128"/>
                <a:cs typeface="Meiryo UI" panose="020B0604030504040204" pitchFamily="50" charset="-128"/>
              </a:rPr>
              <a:t>第</a:t>
            </a:r>
            <a:r>
              <a:rPr lang="en-US" altLang="ja-JP" sz="3200" b="1" i="1" dirty="0" smtClean="0">
                <a:solidFill>
                  <a:schemeClr val="tx1"/>
                </a:solidFill>
                <a:effectLst>
                  <a:glow rad="101600">
                    <a:schemeClr val="bg1">
                      <a:alpha val="60000"/>
                    </a:schemeClr>
                  </a:glow>
                  <a:outerShdw blurRad="50800" dist="38100" dir="5400000" algn="t" rotWithShape="0">
                    <a:prstClr val="black">
                      <a:alpha val="40000"/>
                    </a:prstClr>
                  </a:outerShdw>
                </a:effectLst>
                <a:latin typeface="Meiryo UI" panose="020B0604030504040204" pitchFamily="50" charset="-128"/>
                <a:ea typeface="Meiryo UI" panose="020B0604030504040204" pitchFamily="50" charset="-128"/>
                <a:cs typeface="Meiryo UI" panose="020B0604030504040204" pitchFamily="50" charset="-128"/>
              </a:rPr>
              <a:t>2</a:t>
            </a:r>
            <a:r>
              <a:rPr lang="ja-JP" altLang="en-US" sz="3200" b="1" i="1" dirty="0" smtClean="0">
                <a:solidFill>
                  <a:schemeClr val="tx1"/>
                </a:solidFill>
                <a:effectLst>
                  <a:glow rad="101600">
                    <a:schemeClr val="bg1">
                      <a:alpha val="60000"/>
                    </a:schemeClr>
                  </a:glow>
                  <a:outerShdw blurRad="50800" dist="38100" dir="5400000" algn="t" rotWithShape="0">
                    <a:prstClr val="black">
                      <a:alpha val="40000"/>
                    </a:prstClr>
                  </a:outerShdw>
                </a:effectLst>
                <a:latin typeface="Meiryo UI" panose="020B0604030504040204" pitchFamily="50" charset="-128"/>
                <a:ea typeface="Meiryo UI" panose="020B0604030504040204" pitchFamily="50" charset="-128"/>
                <a:cs typeface="Meiryo UI" panose="020B0604030504040204" pitchFamily="50" charset="-128"/>
              </a:rPr>
              <a:t>回　</a:t>
            </a:r>
            <a:r>
              <a:rPr lang="zh-TW" altLang="en-US" sz="3200" b="1" i="1" dirty="0" smtClean="0">
                <a:solidFill>
                  <a:schemeClr val="tx1"/>
                </a:solidFill>
                <a:effectLst>
                  <a:glow rad="101600">
                    <a:schemeClr val="bg1">
                      <a:alpha val="60000"/>
                    </a:schemeClr>
                  </a:glow>
                  <a:outerShdw blurRad="50800" dist="38100" dir="5400000" algn="t" rotWithShape="0">
                    <a:prstClr val="black">
                      <a:alpha val="40000"/>
                    </a:prstClr>
                  </a:outerShdw>
                </a:effectLst>
                <a:latin typeface="Meiryo UI" panose="020B0604030504040204" pitchFamily="50" charset="-128"/>
                <a:ea typeface="Meiryo UI" panose="020B0604030504040204" pitchFamily="50" charset="-128"/>
                <a:cs typeface="Meiryo UI" panose="020B0604030504040204" pitchFamily="50" charset="-128"/>
              </a:rPr>
              <a:t>認知症</a:t>
            </a:r>
            <a:r>
              <a:rPr lang="zh-TW" altLang="en-US" sz="3200" b="1" i="1" dirty="0">
                <a:solidFill>
                  <a:schemeClr val="tx1"/>
                </a:solidFill>
                <a:effectLst>
                  <a:glow rad="101600">
                    <a:schemeClr val="bg1">
                      <a:alpha val="60000"/>
                    </a:schemeClr>
                  </a:glow>
                  <a:outerShdw blurRad="50800" dist="38100" dir="5400000" algn="t" rotWithShape="0">
                    <a:prstClr val="black">
                      <a:alpha val="40000"/>
                    </a:prstClr>
                  </a:outerShdw>
                </a:effectLst>
                <a:latin typeface="Meiryo UI" panose="020B0604030504040204" pitchFamily="50" charset="-128"/>
                <a:ea typeface="Meiryo UI" panose="020B0604030504040204" pitchFamily="50" charset="-128"/>
                <a:cs typeface="Meiryo UI" panose="020B0604030504040204" pitchFamily="50" charset="-128"/>
              </a:rPr>
              <a:t>　医療連携</a:t>
            </a:r>
            <a:r>
              <a:rPr lang="zh-TW" altLang="en-US" sz="3200" b="1" i="1" dirty="0" smtClean="0">
                <a:solidFill>
                  <a:schemeClr val="tx1"/>
                </a:solidFill>
                <a:effectLst>
                  <a:glow rad="101600">
                    <a:schemeClr val="bg1">
                      <a:alpha val="60000"/>
                    </a:schemeClr>
                  </a:glow>
                  <a:outerShdw blurRad="50800" dist="38100" dir="5400000" algn="t" rotWithShape="0">
                    <a:prstClr val="black">
                      <a:alpha val="40000"/>
                    </a:prstClr>
                  </a:outerShdw>
                </a:effectLst>
                <a:latin typeface="Meiryo UI" panose="020B0604030504040204" pitchFamily="50" charset="-128"/>
                <a:ea typeface="Meiryo UI" panose="020B0604030504040204" pitchFamily="50" charset="-128"/>
                <a:cs typeface="Meiryo UI" panose="020B0604030504040204" pitchFamily="50" charset="-128"/>
              </a:rPr>
              <a:t>講演会</a:t>
            </a:r>
            <a:r>
              <a:rPr lang="ja-JP" altLang="en-US" sz="3200" b="1" i="1" dirty="0" smtClean="0">
                <a:solidFill>
                  <a:schemeClr val="tx1"/>
                </a:solidFill>
                <a:effectLst>
                  <a:glow rad="101600">
                    <a:schemeClr val="bg1">
                      <a:alpha val="60000"/>
                    </a:schemeClr>
                  </a:glow>
                  <a:outerShdw blurRad="50800" dist="38100" dir="5400000" algn="t" rotWithShape="0">
                    <a:prstClr val="black">
                      <a:alpha val="40000"/>
                    </a:prstClr>
                  </a:outerShdw>
                </a:effectLst>
                <a:latin typeface="Meiryo UI" panose="020B0604030504040204" pitchFamily="50" charset="-128"/>
                <a:ea typeface="Meiryo UI" panose="020B0604030504040204" pitchFamily="50" charset="-128"/>
                <a:cs typeface="Meiryo UI" panose="020B0604030504040204" pitchFamily="50" charset="-128"/>
              </a:rPr>
              <a:t>（案）</a:t>
            </a:r>
            <a:endParaRPr lang="zh-TW" altLang="en-US" sz="3200" b="1" i="1" dirty="0">
              <a:solidFill>
                <a:schemeClr val="tx1"/>
              </a:solidFill>
              <a:effectLst>
                <a:glow rad="101600">
                  <a:schemeClr val="bg1">
                    <a:alpha val="60000"/>
                  </a:schemeClr>
                </a:glow>
                <a:outerShdw blurRad="50800" dist="38100" dir="5400000" algn="t" rotWithShape="0">
                  <a:prstClr val="black">
                    <a:alpha val="40000"/>
                  </a:prstClr>
                </a:outerShdw>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正方形/長方形 1"/>
          <p:cNvSpPr/>
          <p:nvPr/>
        </p:nvSpPr>
        <p:spPr>
          <a:xfrm>
            <a:off x="1068793" y="4107127"/>
            <a:ext cx="7061148" cy="400110"/>
          </a:xfrm>
          <a:prstGeom prst="rect">
            <a:avLst/>
          </a:prstGeom>
        </p:spPr>
        <p:txBody>
          <a:bodyPr wrap="square">
            <a:spAutoFit/>
          </a:bodyPr>
          <a:lstStyle/>
          <a:p>
            <a:r>
              <a:rPr lang="zh-CN" altLang="en-US" sz="1600" b="1" dirty="0">
                <a:effectLst>
                  <a:glow rad="50800">
                    <a:schemeClr val="bg1">
                      <a:lumMod val="75000"/>
                      <a:alpha val="60000"/>
                    </a:schemeClr>
                  </a:glow>
                </a:effectLst>
                <a:latin typeface="Meiryo UI" pitchFamily="50" charset="-128"/>
                <a:ea typeface="Meiryo UI" pitchFamily="50" charset="-128"/>
                <a:cs typeface="Meiryo UI" pitchFamily="50" charset="-128"/>
              </a:rPr>
              <a:t>帝京大学医</a:t>
            </a:r>
            <a:r>
              <a:rPr lang="zh-CN" altLang="en-US" sz="1600" b="1" dirty="0" smtClean="0">
                <a:effectLst>
                  <a:glow rad="50800">
                    <a:schemeClr val="bg1">
                      <a:lumMod val="75000"/>
                      <a:alpha val="60000"/>
                    </a:schemeClr>
                  </a:glow>
                </a:effectLst>
                <a:latin typeface="Meiryo UI" pitchFamily="50" charset="-128"/>
                <a:ea typeface="Meiryo UI" pitchFamily="50" charset="-128"/>
                <a:cs typeface="Meiryo UI" pitchFamily="50" charset="-128"/>
              </a:rPr>
              <a:t>学部</a:t>
            </a:r>
            <a:r>
              <a:rPr lang="zh-CN" altLang="en-US" sz="1600" b="1" dirty="0">
                <a:effectLst>
                  <a:glow rad="50800">
                    <a:schemeClr val="bg1">
                      <a:lumMod val="75000"/>
                      <a:alpha val="60000"/>
                    </a:schemeClr>
                  </a:glow>
                </a:effectLst>
                <a:latin typeface="Meiryo UI" pitchFamily="50" charset="-128"/>
                <a:ea typeface="Meiryo UI" pitchFamily="50" charset="-128"/>
                <a:cs typeface="Meiryo UI" pitchFamily="50" charset="-128"/>
              </a:rPr>
              <a:t>　</a:t>
            </a:r>
            <a:r>
              <a:rPr lang="ja-JP" altLang="en-US" sz="1600" b="1" dirty="0" smtClean="0">
                <a:effectLst>
                  <a:glow rad="50800">
                    <a:schemeClr val="bg1">
                      <a:lumMod val="75000"/>
                      <a:alpha val="60000"/>
                    </a:schemeClr>
                  </a:glow>
                </a:effectLst>
                <a:latin typeface="Meiryo UI" pitchFamily="50" charset="-128"/>
                <a:ea typeface="Meiryo UI" pitchFamily="50" charset="-128"/>
                <a:cs typeface="Meiryo UI" pitchFamily="50" charset="-128"/>
              </a:rPr>
              <a:t>精神神経科学講座　主任教授</a:t>
            </a:r>
            <a:r>
              <a:rPr lang="zh-CN" altLang="en-US" sz="1600" b="1" dirty="0">
                <a:effectLst>
                  <a:glow rad="50800">
                    <a:schemeClr val="bg1">
                      <a:lumMod val="75000"/>
                      <a:alpha val="60000"/>
                    </a:schemeClr>
                  </a:glow>
                </a:effectLst>
                <a:latin typeface="Meiryo UI" pitchFamily="50" charset="-128"/>
                <a:ea typeface="Meiryo UI" pitchFamily="50" charset="-128"/>
                <a:cs typeface="Meiryo UI" pitchFamily="50" charset="-128"/>
              </a:rPr>
              <a:t>　</a:t>
            </a:r>
            <a:r>
              <a:rPr lang="ja-JP" altLang="en-US" b="1" dirty="0" smtClean="0">
                <a:effectLst>
                  <a:glow rad="50800">
                    <a:schemeClr val="bg1">
                      <a:lumMod val="75000"/>
                      <a:alpha val="60000"/>
                    </a:schemeClr>
                  </a:glow>
                </a:effectLst>
                <a:latin typeface="Meiryo UI" pitchFamily="50" charset="-128"/>
                <a:ea typeface="Meiryo UI" pitchFamily="50" charset="-128"/>
                <a:cs typeface="Meiryo UI" pitchFamily="50" charset="-128"/>
              </a:rPr>
              <a:t>池淵</a:t>
            </a:r>
            <a:r>
              <a:rPr lang="zh-CN" altLang="en-US" b="1" dirty="0">
                <a:effectLst>
                  <a:glow rad="50800">
                    <a:schemeClr val="bg1">
                      <a:lumMod val="75000"/>
                      <a:alpha val="60000"/>
                    </a:schemeClr>
                  </a:glow>
                </a:effectLst>
                <a:latin typeface="Meiryo UI" pitchFamily="50" charset="-128"/>
                <a:ea typeface="Meiryo UI" pitchFamily="50" charset="-128"/>
                <a:cs typeface="Meiryo UI" pitchFamily="50" charset="-128"/>
              </a:rPr>
              <a:t>　</a:t>
            </a:r>
            <a:r>
              <a:rPr lang="ja-JP" altLang="en-US" b="1" dirty="0" smtClean="0">
                <a:effectLst>
                  <a:glow rad="50800">
                    <a:schemeClr val="bg1">
                      <a:lumMod val="75000"/>
                      <a:alpha val="60000"/>
                    </a:schemeClr>
                  </a:glow>
                </a:effectLst>
                <a:latin typeface="Meiryo UI" pitchFamily="50" charset="-128"/>
                <a:ea typeface="Meiryo UI" pitchFamily="50" charset="-128"/>
                <a:cs typeface="Meiryo UI" pitchFamily="50" charset="-128"/>
              </a:rPr>
              <a:t>恵美</a:t>
            </a:r>
            <a:r>
              <a:rPr lang="ja-JP" altLang="en-US" sz="1800" b="1" dirty="0">
                <a:effectLst>
                  <a:glow rad="50800">
                    <a:schemeClr val="bg1">
                      <a:lumMod val="75000"/>
                      <a:alpha val="60000"/>
                    </a:schemeClr>
                  </a:glow>
                </a:effectLst>
                <a:latin typeface="Meiryo UI" pitchFamily="50" charset="-128"/>
                <a:ea typeface="Meiryo UI" pitchFamily="50" charset="-128"/>
                <a:cs typeface="Meiryo UI" pitchFamily="50" charset="-128"/>
              </a:rPr>
              <a:t>　</a:t>
            </a:r>
            <a:r>
              <a:rPr lang="zh-CN" altLang="en-US" sz="1600" b="1" dirty="0" smtClean="0">
                <a:effectLst>
                  <a:glow rad="50800">
                    <a:schemeClr val="bg1">
                      <a:lumMod val="75000"/>
                      <a:alpha val="60000"/>
                    </a:schemeClr>
                  </a:glow>
                </a:effectLst>
                <a:latin typeface="Meiryo UI" pitchFamily="50" charset="-128"/>
                <a:ea typeface="Meiryo UI" pitchFamily="50" charset="-128"/>
                <a:cs typeface="Meiryo UI" pitchFamily="50" charset="-128"/>
              </a:rPr>
              <a:t>先生</a:t>
            </a:r>
            <a:endParaRPr lang="ja-JP" altLang="en-US" sz="1600" dirty="0">
              <a:effectLst>
                <a:glow rad="50800">
                  <a:schemeClr val="bg1">
                    <a:lumMod val="75000"/>
                    <a:alpha val="60000"/>
                  </a:schemeClr>
                </a:glow>
              </a:effectLst>
            </a:endParaRPr>
          </a:p>
        </p:txBody>
      </p:sp>
      <p:sp>
        <p:nvSpPr>
          <p:cNvPr id="34" name="正方形/長方形 33"/>
          <p:cNvSpPr/>
          <p:nvPr/>
        </p:nvSpPr>
        <p:spPr>
          <a:xfrm>
            <a:off x="1653434" y="8186950"/>
            <a:ext cx="5583581" cy="400110"/>
          </a:xfrm>
          <a:prstGeom prst="rect">
            <a:avLst/>
          </a:prstGeom>
        </p:spPr>
        <p:txBody>
          <a:bodyPr wrap="none">
            <a:spAutoFit/>
          </a:bodyPr>
          <a:lstStyle/>
          <a:p>
            <a:pPr algn="r"/>
            <a:r>
              <a:rPr lang="zh-CN" altLang="en-US" sz="1600" b="1" dirty="0">
                <a:effectLst>
                  <a:glow rad="50800">
                    <a:schemeClr val="bg1">
                      <a:lumMod val="75000"/>
                      <a:alpha val="60000"/>
                    </a:schemeClr>
                  </a:glow>
                </a:effectLst>
                <a:latin typeface="Meiryo UI" pitchFamily="50" charset="-128"/>
                <a:ea typeface="Meiryo UI" pitchFamily="50" charset="-128"/>
                <a:cs typeface="Meiryo UI" pitchFamily="50" charset="-128"/>
              </a:rPr>
              <a:t>帝京大学医</a:t>
            </a:r>
            <a:r>
              <a:rPr lang="zh-CN" altLang="en-US" sz="1600" b="1" dirty="0" smtClean="0">
                <a:effectLst>
                  <a:glow rad="50800">
                    <a:schemeClr val="bg1">
                      <a:lumMod val="75000"/>
                      <a:alpha val="60000"/>
                    </a:schemeClr>
                  </a:glow>
                </a:effectLst>
                <a:latin typeface="Meiryo UI" pitchFamily="50" charset="-128"/>
                <a:ea typeface="Meiryo UI" pitchFamily="50" charset="-128"/>
                <a:cs typeface="Meiryo UI" pitchFamily="50" charset="-128"/>
              </a:rPr>
              <a:t>学部</a:t>
            </a:r>
            <a:r>
              <a:rPr lang="ja-JP" altLang="en-US" sz="1600" b="1" dirty="0" smtClean="0">
                <a:effectLst>
                  <a:glow rad="50800">
                    <a:schemeClr val="bg1">
                      <a:lumMod val="75000"/>
                      <a:alpha val="60000"/>
                    </a:schemeClr>
                  </a:glow>
                </a:effectLst>
                <a:latin typeface="Meiryo UI" pitchFamily="50" charset="-128"/>
                <a:ea typeface="Meiryo UI" pitchFamily="50" charset="-128"/>
                <a:cs typeface="Meiryo UI" pitchFamily="50" charset="-128"/>
              </a:rPr>
              <a:t>　</a:t>
            </a:r>
            <a:r>
              <a:rPr lang="zh-CN" altLang="en-US" sz="1600" b="1" dirty="0" smtClean="0">
                <a:effectLst>
                  <a:glow rad="50800">
                    <a:schemeClr val="bg1">
                      <a:lumMod val="75000"/>
                      <a:alpha val="60000"/>
                    </a:schemeClr>
                  </a:glow>
                </a:effectLst>
                <a:latin typeface="Meiryo UI" pitchFamily="50" charset="-128"/>
                <a:ea typeface="Meiryo UI" pitchFamily="50" charset="-128"/>
                <a:cs typeface="Meiryo UI" pitchFamily="50" charset="-128"/>
              </a:rPr>
              <a:t>精神</a:t>
            </a:r>
            <a:r>
              <a:rPr lang="zh-CN" altLang="en-US" sz="1600" b="1" dirty="0">
                <a:effectLst>
                  <a:glow rad="50800">
                    <a:schemeClr val="bg1">
                      <a:lumMod val="75000"/>
                      <a:alpha val="60000"/>
                    </a:schemeClr>
                  </a:glow>
                </a:effectLst>
                <a:latin typeface="Meiryo UI" pitchFamily="50" charset="-128"/>
                <a:ea typeface="Meiryo UI" pitchFamily="50" charset="-128"/>
                <a:cs typeface="Meiryo UI" pitchFamily="50" charset="-128"/>
              </a:rPr>
              <a:t>神経科学</a:t>
            </a:r>
            <a:r>
              <a:rPr lang="zh-CN" altLang="en-US" sz="1600" b="1" dirty="0" smtClean="0">
                <a:effectLst>
                  <a:glow rad="50800">
                    <a:schemeClr val="bg1">
                      <a:lumMod val="75000"/>
                      <a:alpha val="60000"/>
                    </a:schemeClr>
                  </a:glow>
                </a:effectLst>
                <a:latin typeface="Meiryo UI" pitchFamily="50" charset="-128"/>
                <a:ea typeface="Meiryo UI" pitchFamily="50" charset="-128"/>
                <a:cs typeface="Meiryo UI" pitchFamily="50" charset="-128"/>
              </a:rPr>
              <a:t>講座</a:t>
            </a:r>
            <a:r>
              <a:rPr lang="ja-JP" altLang="en-US" sz="1600" b="1" dirty="0" smtClean="0">
                <a:effectLst>
                  <a:glow rad="50800">
                    <a:schemeClr val="bg1">
                      <a:lumMod val="75000"/>
                      <a:alpha val="60000"/>
                    </a:schemeClr>
                  </a:glow>
                </a:effectLst>
                <a:latin typeface="Meiryo UI" pitchFamily="50" charset="-128"/>
                <a:ea typeface="Meiryo UI" pitchFamily="50" charset="-128"/>
                <a:cs typeface="Meiryo UI" pitchFamily="50" charset="-128"/>
              </a:rPr>
              <a:t>　</a:t>
            </a:r>
            <a:r>
              <a:rPr lang="zh-CN" altLang="en-US" sz="1600" b="1" dirty="0" smtClean="0">
                <a:effectLst>
                  <a:glow rad="50800">
                    <a:schemeClr val="bg1">
                      <a:lumMod val="75000"/>
                      <a:alpha val="60000"/>
                    </a:schemeClr>
                  </a:glow>
                </a:effectLst>
                <a:latin typeface="Meiryo UI" pitchFamily="50" charset="-128"/>
                <a:ea typeface="Meiryo UI" pitchFamily="50" charset="-128"/>
                <a:cs typeface="Meiryo UI" pitchFamily="50" charset="-128"/>
              </a:rPr>
              <a:t>教授</a:t>
            </a:r>
            <a:r>
              <a:rPr lang="zh-CN" altLang="en-US" b="1" dirty="0">
                <a:effectLst>
                  <a:glow rad="50800">
                    <a:schemeClr val="bg1">
                      <a:lumMod val="75000"/>
                      <a:alpha val="60000"/>
                    </a:schemeClr>
                  </a:glow>
                </a:effectLst>
                <a:latin typeface="Meiryo UI" pitchFamily="50" charset="-128"/>
                <a:ea typeface="Meiryo UI" pitchFamily="50" charset="-128"/>
                <a:cs typeface="Meiryo UI" pitchFamily="50" charset="-128"/>
              </a:rPr>
              <a:t>　</a:t>
            </a:r>
            <a:r>
              <a:rPr lang="ja-JP" altLang="en-US" b="1" dirty="0">
                <a:effectLst>
                  <a:glow rad="50800">
                    <a:schemeClr val="bg1">
                      <a:lumMod val="75000"/>
                      <a:alpha val="60000"/>
                    </a:schemeClr>
                  </a:glow>
                </a:effectLst>
                <a:latin typeface="Meiryo UI" pitchFamily="50" charset="-128"/>
                <a:ea typeface="Meiryo UI" pitchFamily="50" charset="-128"/>
                <a:cs typeface="Meiryo UI" pitchFamily="50" charset="-128"/>
              </a:rPr>
              <a:t>林</a:t>
            </a:r>
            <a:r>
              <a:rPr lang="zh-CN" altLang="en-US" b="1" dirty="0">
                <a:effectLst>
                  <a:glow rad="50800">
                    <a:schemeClr val="bg1">
                      <a:lumMod val="75000"/>
                      <a:alpha val="60000"/>
                    </a:schemeClr>
                  </a:glow>
                </a:effectLst>
                <a:latin typeface="Meiryo UI" pitchFamily="50" charset="-128"/>
                <a:ea typeface="Meiryo UI" pitchFamily="50" charset="-128"/>
                <a:cs typeface="Meiryo UI" pitchFamily="50" charset="-128"/>
              </a:rPr>
              <a:t>　</a:t>
            </a:r>
            <a:r>
              <a:rPr lang="ja-JP" altLang="en-US" b="1" dirty="0">
                <a:effectLst>
                  <a:glow rad="50800">
                    <a:schemeClr val="bg1">
                      <a:lumMod val="75000"/>
                      <a:alpha val="60000"/>
                    </a:schemeClr>
                  </a:glow>
                </a:effectLst>
                <a:latin typeface="Meiryo UI" pitchFamily="50" charset="-128"/>
                <a:ea typeface="Meiryo UI" pitchFamily="50" charset="-128"/>
                <a:cs typeface="Meiryo UI" pitchFamily="50" charset="-128"/>
              </a:rPr>
              <a:t>直樹</a:t>
            </a:r>
            <a:r>
              <a:rPr lang="zh-CN" altLang="en-US" b="1" dirty="0">
                <a:effectLst>
                  <a:glow rad="50800">
                    <a:schemeClr val="bg1">
                      <a:lumMod val="75000"/>
                      <a:alpha val="60000"/>
                    </a:schemeClr>
                  </a:glow>
                </a:effectLst>
                <a:latin typeface="Meiryo UI" pitchFamily="50" charset="-128"/>
                <a:ea typeface="Meiryo UI" pitchFamily="50" charset="-128"/>
                <a:cs typeface="Meiryo UI" pitchFamily="50" charset="-128"/>
              </a:rPr>
              <a:t>　</a:t>
            </a:r>
            <a:r>
              <a:rPr lang="zh-CN" altLang="en-US" sz="1600" b="1" dirty="0">
                <a:effectLst>
                  <a:glow rad="50800">
                    <a:schemeClr val="bg1">
                      <a:lumMod val="75000"/>
                      <a:alpha val="60000"/>
                    </a:schemeClr>
                  </a:glow>
                </a:effectLst>
                <a:latin typeface="Meiryo UI" pitchFamily="50" charset="-128"/>
                <a:ea typeface="Meiryo UI" pitchFamily="50" charset="-128"/>
                <a:cs typeface="Meiryo UI" pitchFamily="50" charset="-128"/>
              </a:rPr>
              <a:t>先生</a:t>
            </a:r>
          </a:p>
        </p:txBody>
      </p:sp>
      <p:sp>
        <p:nvSpPr>
          <p:cNvPr id="7" name="正方形/長方形 6"/>
          <p:cNvSpPr/>
          <p:nvPr/>
        </p:nvSpPr>
        <p:spPr>
          <a:xfrm>
            <a:off x="538842" y="1233375"/>
            <a:ext cx="936000" cy="288000"/>
          </a:xfrm>
          <a:prstGeom prst="rect">
            <a:avLst/>
          </a:prstGeom>
          <a:solidFill>
            <a:schemeClr val="bg1"/>
          </a:solidFill>
          <a:ln>
            <a:solidFill>
              <a:srgbClr val="92D050"/>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rtlCol="0" anchor="ctr"/>
          <a:lstStyle/>
          <a:p>
            <a:pPr algn="ctr"/>
            <a:r>
              <a:rPr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日　　時</a:t>
            </a:r>
          </a:p>
        </p:txBody>
      </p:sp>
      <p:sp>
        <p:nvSpPr>
          <p:cNvPr id="8" name="正方形/長方形 7"/>
          <p:cNvSpPr/>
          <p:nvPr/>
        </p:nvSpPr>
        <p:spPr>
          <a:xfrm>
            <a:off x="540375" y="1674324"/>
            <a:ext cx="936000" cy="288000"/>
          </a:xfrm>
          <a:prstGeom prst="rect">
            <a:avLst/>
          </a:prstGeom>
          <a:solidFill>
            <a:schemeClr val="bg1"/>
          </a:solidFill>
          <a:ln>
            <a:solidFill>
              <a:srgbClr val="92D050"/>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rtlCol="0" anchor="ctr"/>
          <a:lstStyle/>
          <a:p>
            <a:pPr algn="ctr"/>
            <a:r>
              <a:rPr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場　　所</a:t>
            </a:r>
          </a:p>
        </p:txBody>
      </p:sp>
      <p:sp>
        <p:nvSpPr>
          <p:cNvPr id="23" name="正方形/長方形 22"/>
          <p:cNvSpPr/>
          <p:nvPr/>
        </p:nvSpPr>
        <p:spPr>
          <a:xfrm>
            <a:off x="529618" y="2091270"/>
            <a:ext cx="936000" cy="288000"/>
          </a:xfrm>
          <a:prstGeom prst="rect">
            <a:avLst/>
          </a:prstGeom>
          <a:solidFill>
            <a:schemeClr val="bg1"/>
          </a:solidFill>
          <a:ln>
            <a:solidFill>
              <a:srgbClr val="92D050"/>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rtlCol="0" anchor="ctr"/>
          <a:lstStyle/>
          <a:p>
            <a:pPr algn="ctr"/>
            <a:r>
              <a:rPr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参加費</a:t>
            </a:r>
            <a:endParaRPr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4" name="正方形/長方形 43"/>
          <p:cNvSpPr/>
          <p:nvPr/>
        </p:nvSpPr>
        <p:spPr>
          <a:xfrm>
            <a:off x="500115" y="5994772"/>
            <a:ext cx="3208507" cy="26653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rtlCol="0" anchor="ctr"/>
          <a:lstStyle/>
          <a:p>
            <a:r>
              <a:rPr lang="ja-JP" altLang="en-US"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特別講演　</a:t>
            </a:r>
            <a:r>
              <a:rPr lang="en-US" altLang="ja-JP"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19:50</a:t>
            </a:r>
            <a:r>
              <a:rPr lang="ja-JP" altLang="en-US"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20:50</a:t>
            </a:r>
            <a:endPar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正方形/長方形 29"/>
          <p:cNvSpPr/>
          <p:nvPr/>
        </p:nvSpPr>
        <p:spPr>
          <a:xfrm>
            <a:off x="514260" y="2826420"/>
            <a:ext cx="2448000" cy="288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rtlCol="0" anchor="ctr"/>
          <a:lstStyle/>
          <a:p>
            <a:r>
              <a:rPr lang="zh-TW"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情報</a:t>
            </a:r>
            <a:r>
              <a:rPr lang="zh-TW" altLang="en-US"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提供</a:t>
            </a:r>
            <a:r>
              <a:rPr lang="ja-JP" altLang="en-US"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zh-TW"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19:10</a:t>
            </a:r>
            <a:r>
              <a:rPr lang="zh-TW" altLang="en-US"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en-US" altLang="zh-TW"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19</a:t>
            </a:r>
            <a:r>
              <a:rPr lang="zh-TW" altLang="en-US"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3</a:t>
            </a:r>
            <a:r>
              <a:rPr lang="en-US" altLang="zh-TW"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0</a:t>
            </a:r>
            <a:endParaRPr lang="en-US" altLang="zh-TW"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7" name="正方形/長方形 36"/>
          <p:cNvSpPr/>
          <p:nvPr/>
        </p:nvSpPr>
        <p:spPr>
          <a:xfrm>
            <a:off x="500116" y="3025538"/>
            <a:ext cx="6617751" cy="9889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100"/>
              </a:lnSpc>
            </a:pPr>
            <a:r>
              <a:rPr lang="zh-CN" altLang="en-US" sz="1400" b="1" dirty="0" smtClean="0">
                <a:solidFill>
                  <a:schemeClr val="tx1"/>
                </a:solidFill>
                <a:effectLst>
                  <a:glow rad="50800">
                    <a:schemeClr val="bg1">
                      <a:lumMod val="75000"/>
                      <a:alpha val="60000"/>
                    </a:schemeClr>
                  </a:glow>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solidFill>
                  <a:schemeClr val="tx1"/>
                </a:solidFill>
                <a:effectLst>
                  <a:glow rad="50800">
                    <a:schemeClr val="bg1">
                      <a:lumMod val="75000"/>
                      <a:alpha val="60000"/>
                    </a:schemeClr>
                  </a:glow>
                </a:effectLst>
                <a:latin typeface="Meiryo UI" panose="020B0604030504040204" pitchFamily="50" charset="-128"/>
                <a:ea typeface="Meiryo UI" panose="020B0604030504040204" pitchFamily="50" charset="-128"/>
                <a:cs typeface="Meiryo UI" panose="020B0604030504040204" pitchFamily="50" charset="-128"/>
              </a:rPr>
              <a:t>ダットスキャン静注について</a:t>
            </a:r>
            <a:r>
              <a:rPr lang="zh-CN" altLang="en-US" sz="1400" b="1" dirty="0" smtClean="0">
                <a:solidFill>
                  <a:schemeClr val="tx1"/>
                </a:solidFill>
                <a:effectLst>
                  <a:glow rad="50800">
                    <a:schemeClr val="bg1">
                      <a:lumMod val="75000"/>
                      <a:alpha val="60000"/>
                    </a:schemeClr>
                  </a:glow>
                </a:effectLst>
                <a:latin typeface="Meiryo UI" panose="020B0604030504040204" pitchFamily="50" charset="-128"/>
                <a:ea typeface="Meiryo UI" panose="020B0604030504040204" pitchFamily="50" charset="-128"/>
                <a:cs typeface="Meiryo UI" panose="020B0604030504040204" pitchFamily="50" charset="-128"/>
              </a:rPr>
              <a:t>」</a:t>
            </a:r>
            <a:r>
              <a:rPr lang="zh-CN" altLang="en-US" sz="1400" b="1" dirty="0">
                <a:solidFill>
                  <a:schemeClr val="tx1"/>
                </a:solidFill>
                <a:effectLst>
                  <a:glow rad="50800">
                    <a:schemeClr val="bg1">
                      <a:lumMod val="75000"/>
                      <a:alpha val="60000"/>
                    </a:schemeClr>
                  </a:glow>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400" b="1" dirty="0" smtClean="0">
                <a:solidFill>
                  <a:schemeClr val="tx1"/>
                </a:solidFill>
                <a:effectLst>
                  <a:glow rad="50800">
                    <a:schemeClr val="bg1">
                      <a:lumMod val="75000"/>
                      <a:alpha val="60000"/>
                    </a:schemeClr>
                  </a:glow>
                </a:effectLst>
                <a:latin typeface="Meiryo UI" panose="020B0604030504040204" pitchFamily="50" charset="-128"/>
                <a:ea typeface="Meiryo UI" panose="020B0604030504040204" pitchFamily="50" charset="-128"/>
                <a:cs typeface="Meiryo UI" panose="020B0604030504040204" pitchFamily="50" charset="-128"/>
              </a:rPr>
              <a:t>　　　　　　　　 　　　　　　　日本メジフィジックス株式会社</a:t>
            </a:r>
            <a:endParaRPr lang="zh-CN" altLang="en-US" sz="1400" b="1" dirty="0">
              <a:solidFill>
                <a:schemeClr val="tx1"/>
              </a:solidFill>
              <a:effectLst>
                <a:glow rad="50800">
                  <a:schemeClr val="bg1">
                    <a:lumMod val="75000"/>
                    <a:alpha val="60000"/>
                  </a:schemeClr>
                </a:glow>
              </a:effectLst>
              <a:latin typeface="Meiryo UI" panose="020B0604030504040204" pitchFamily="50" charset="-128"/>
              <a:ea typeface="Meiryo UI" panose="020B0604030504040204" pitchFamily="50" charset="-128"/>
              <a:cs typeface="Meiryo UI" panose="020B0604030504040204" pitchFamily="50" charset="-128"/>
            </a:endParaRPr>
          </a:p>
          <a:p>
            <a:pPr>
              <a:lnSpc>
                <a:spcPts val="2100"/>
              </a:lnSpc>
            </a:pPr>
            <a:r>
              <a:rPr lang="zh-CN" altLang="en-US" sz="1400" b="1" dirty="0" smtClean="0">
                <a:solidFill>
                  <a:schemeClr val="tx1"/>
                </a:solidFill>
                <a:effectLst>
                  <a:glow rad="50800">
                    <a:schemeClr val="bg1">
                      <a:lumMod val="75000"/>
                      <a:alpha val="60000"/>
                    </a:schemeClr>
                  </a:glow>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smtClean="0">
                <a:solidFill>
                  <a:schemeClr val="tx1"/>
                </a:solidFill>
                <a:effectLst>
                  <a:glow rad="50800">
                    <a:schemeClr val="bg1">
                      <a:lumMod val="75000"/>
                      <a:alpha val="60000"/>
                    </a:schemeClr>
                  </a:glow>
                </a:effectLst>
                <a:latin typeface="Meiryo UI" panose="020B0604030504040204" pitchFamily="50" charset="-128"/>
                <a:ea typeface="Meiryo UI" panose="020B0604030504040204" pitchFamily="50" charset="-128"/>
                <a:cs typeface="Meiryo UI" panose="020B0604030504040204" pitchFamily="50" charset="-128"/>
              </a:rPr>
              <a:t>メマリー錠・</a:t>
            </a:r>
            <a:r>
              <a:rPr lang="en-US" altLang="ja-JP" sz="1400" b="1" dirty="0" smtClean="0">
                <a:solidFill>
                  <a:schemeClr val="tx1"/>
                </a:solidFill>
                <a:effectLst>
                  <a:glow rad="50800">
                    <a:schemeClr val="bg1">
                      <a:lumMod val="75000"/>
                      <a:alpha val="60000"/>
                    </a:schemeClr>
                  </a:glow>
                </a:effectLst>
                <a:latin typeface="Meiryo UI" panose="020B0604030504040204" pitchFamily="50" charset="-128"/>
                <a:ea typeface="Meiryo UI" panose="020B0604030504040204" pitchFamily="50" charset="-128"/>
                <a:cs typeface="Meiryo UI" panose="020B0604030504040204" pitchFamily="50" charset="-128"/>
              </a:rPr>
              <a:t>OD</a:t>
            </a:r>
            <a:r>
              <a:rPr lang="ja-JP" altLang="en-US" sz="1400" b="1" dirty="0" smtClean="0">
                <a:solidFill>
                  <a:schemeClr val="tx1"/>
                </a:solidFill>
                <a:effectLst>
                  <a:glow rad="50800">
                    <a:schemeClr val="bg1">
                      <a:lumMod val="75000"/>
                      <a:alpha val="60000"/>
                    </a:schemeClr>
                  </a:glow>
                </a:effectLst>
                <a:latin typeface="Meiryo UI" panose="020B0604030504040204" pitchFamily="50" charset="-128"/>
                <a:ea typeface="Meiryo UI" panose="020B0604030504040204" pitchFamily="50" charset="-128"/>
                <a:cs typeface="Meiryo UI" panose="020B0604030504040204" pitchFamily="50" charset="-128"/>
              </a:rPr>
              <a:t>錠　最近話題</a:t>
            </a:r>
            <a:r>
              <a:rPr lang="zh-CN" altLang="en-US" sz="1400" b="1" dirty="0" smtClean="0">
                <a:solidFill>
                  <a:schemeClr val="tx1"/>
                </a:solidFill>
                <a:effectLst>
                  <a:glow rad="50800">
                    <a:schemeClr val="bg1">
                      <a:lumMod val="75000"/>
                      <a:alpha val="60000"/>
                    </a:schemeClr>
                  </a:glow>
                </a:effectLst>
                <a:latin typeface="Meiryo UI" panose="020B0604030504040204" pitchFamily="50" charset="-128"/>
                <a:ea typeface="Meiryo UI" panose="020B0604030504040204" pitchFamily="50" charset="-128"/>
                <a:cs typeface="Meiryo UI" panose="020B0604030504040204" pitchFamily="50" charset="-128"/>
              </a:rPr>
              <a:t>」</a:t>
            </a:r>
            <a:r>
              <a:rPr lang="zh-CN" altLang="en-US" sz="1400" b="1" dirty="0">
                <a:solidFill>
                  <a:schemeClr val="tx1"/>
                </a:solidFill>
                <a:effectLst>
                  <a:glow rad="50800">
                    <a:schemeClr val="bg1">
                      <a:lumMod val="75000"/>
                      <a:alpha val="60000"/>
                    </a:schemeClr>
                  </a:glow>
                </a:effectLst>
                <a:latin typeface="Meiryo UI" panose="020B0604030504040204" pitchFamily="50" charset="-128"/>
                <a:ea typeface="Meiryo UI" panose="020B0604030504040204" pitchFamily="50" charset="-128"/>
                <a:cs typeface="Meiryo UI" panose="020B0604030504040204" pitchFamily="50" charset="-128"/>
              </a:rPr>
              <a:t>　　　　</a:t>
            </a:r>
            <a:r>
              <a:rPr lang="zh-CN" altLang="en-US" sz="1400" b="1" dirty="0" smtClean="0">
                <a:solidFill>
                  <a:schemeClr val="tx1"/>
                </a:solidFill>
                <a:effectLst>
                  <a:glow rad="50800">
                    <a:schemeClr val="bg1">
                      <a:lumMod val="75000"/>
                      <a:alpha val="60000"/>
                    </a:schemeClr>
                  </a:glow>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400" b="1" dirty="0" smtClean="0">
                <a:solidFill>
                  <a:schemeClr val="tx1"/>
                </a:solidFill>
                <a:effectLst>
                  <a:glow rad="50800">
                    <a:schemeClr val="bg1">
                      <a:lumMod val="75000"/>
                      <a:alpha val="60000"/>
                    </a:schemeClr>
                  </a:glow>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400" b="1" spc="-120" dirty="0" smtClean="0">
                <a:solidFill>
                  <a:schemeClr val="tx1"/>
                </a:solidFill>
                <a:effectLst>
                  <a:glow rad="50800">
                    <a:schemeClr val="bg1">
                      <a:lumMod val="75000"/>
                      <a:alpha val="60000"/>
                    </a:schemeClr>
                  </a:glow>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400" b="1" dirty="0" smtClean="0">
                <a:solidFill>
                  <a:schemeClr val="tx1"/>
                </a:solidFill>
                <a:effectLst>
                  <a:glow rad="50800">
                    <a:schemeClr val="bg1">
                      <a:lumMod val="75000"/>
                      <a:alpha val="60000"/>
                    </a:schemeClr>
                  </a:glow>
                </a:effectLst>
                <a:latin typeface="Meiryo UI" panose="020B0604030504040204" pitchFamily="50" charset="-128"/>
                <a:ea typeface="Meiryo UI" panose="020B0604030504040204" pitchFamily="50" charset="-128"/>
                <a:cs typeface="Meiryo UI" panose="020B0604030504040204" pitchFamily="50" charset="-128"/>
              </a:rPr>
              <a:t>第一三共株式会社</a:t>
            </a:r>
            <a:endParaRPr kumimoji="1" lang="ja-JP" altLang="en-US" sz="1400" b="1" dirty="0">
              <a:solidFill>
                <a:schemeClr val="tx1"/>
              </a:solidFill>
              <a:effectLst>
                <a:glow rad="50800">
                  <a:schemeClr val="bg1">
                    <a:lumMod val="75000"/>
                    <a:alpha val="60000"/>
                  </a:schemeClr>
                </a:glow>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38" name="テキスト ボックス 1"/>
          <p:cNvSpPr txBox="1">
            <a:spLocks noChangeArrowheads="1"/>
          </p:cNvSpPr>
          <p:nvPr/>
        </p:nvSpPr>
        <p:spPr bwMode="auto">
          <a:xfrm>
            <a:off x="4634869" y="8875092"/>
            <a:ext cx="1954073"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ＤＦＧ中丸ゴシック体"/>
                <a:cs typeface="ＤＦＧ中丸ゴシック体"/>
              </a:defRPr>
            </a:lvl1pPr>
            <a:lvl2pPr marL="742950" indent="-285750" eaLnBrk="0" hangingPunct="0">
              <a:defRPr kumimoji="1">
                <a:solidFill>
                  <a:schemeClr val="tx1"/>
                </a:solidFill>
                <a:latin typeface="Arial" charset="0"/>
                <a:ea typeface="ＤＦＧ中丸ゴシック体"/>
                <a:cs typeface="ＤＦＧ中丸ゴシック体"/>
              </a:defRPr>
            </a:lvl2pPr>
            <a:lvl3pPr marL="1143000" indent="-228600" eaLnBrk="0" hangingPunct="0">
              <a:defRPr kumimoji="1">
                <a:solidFill>
                  <a:schemeClr val="tx1"/>
                </a:solidFill>
                <a:latin typeface="Arial" charset="0"/>
                <a:ea typeface="ＤＦＧ中丸ゴシック体"/>
                <a:cs typeface="ＤＦＧ中丸ゴシック体"/>
              </a:defRPr>
            </a:lvl3pPr>
            <a:lvl4pPr marL="1600200" indent="-228600" eaLnBrk="0" hangingPunct="0">
              <a:defRPr kumimoji="1">
                <a:solidFill>
                  <a:schemeClr val="tx1"/>
                </a:solidFill>
                <a:latin typeface="Arial" charset="0"/>
                <a:ea typeface="ＤＦＧ中丸ゴシック体"/>
                <a:cs typeface="ＤＦＧ中丸ゴシック体"/>
              </a:defRPr>
            </a:lvl4pPr>
            <a:lvl5pPr marL="2057400" indent="-228600" eaLnBrk="0" hangingPunct="0">
              <a:defRPr kumimoji="1">
                <a:solidFill>
                  <a:schemeClr val="tx1"/>
                </a:solidFill>
                <a:latin typeface="Arial" charset="0"/>
                <a:ea typeface="ＤＦＧ中丸ゴシック体"/>
                <a:cs typeface="ＤＦＧ中丸ゴシック体"/>
              </a:defRPr>
            </a:lvl5pPr>
            <a:lvl6pPr marL="2514600" indent="-228600" eaLnBrk="0" fontAlgn="base" hangingPunct="0">
              <a:spcBef>
                <a:spcPct val="0"/>
              </a:spcBef>
              <a:spcAft>
                <a:spcPct val="0"/>
              </a:spcAft>
              <a:defRPr kumimoji="1">
                <a:solidFill>
                  <a:schemeClr val="tx1"/>
                </a:solidFill>
                <a:latin typeface="Arial" charset="0"/>
                <a:ea typeface="ＤＦＧ中丸ゴシック体"/>
                <a:cs typeface="ＤＦＧ中丸ゴシック体"/>
              </a:defRPr>
            </a:lvl6pPr>
            <a:lvl7pPr marL="2971800" indent="-228600" eaLnBrk="0" fontAlgn="base" hangingPunct="0">
              <a:spcBef>
                <a:spcPct val="0"/>
              </a:spcBef>
              <a:spcAft>
                <a:spcPct val="0"/>
              </a:spcAft>
              <a:defRPr kumimoji="1">
                <a:solidFill>
                  <a:schemeClr val="tx1"/>
                </a:solidFill>
                <a:latin typeface="Arial" charset="0"/>
                <a:ea typeface="ＤＦＧ中丸ゴシック体"/>
                <a:cs typeface="ＤＦＧ中丸ゴシック体"/>
              </a:defRPr>
            </a:lvl7pPr>
            <a:lvl8pPr marL="3429000" indent="-228600" eaLnBrk="0" fontAlgn="base" hangingPunct="0">
              <a:spcBef>
                <a:spcPct val="0"/>
              </a:spcBef>
              <a:spcAft>
                <a:spcPct val="0"/>
              </a:spcAft>
              <a:defRPr kumimoji="1">
                <a:solidFill>
                  <a:schemeClr val="tx1"/>
                </a:solidFill>
                <a:latin typeface="Arial" charset="0"/>
                <a:ea typeface="ＤＦＧ中丸ゴシック体"/>
                <a:cs typeface="ＤＦＧ中丸ゴシック体"/>
              </a:defRPr>
            </a:lvl8pPr>
            <a:lvl9pPr marL="3886200" indent="-228600" eaLnBrk="0" fontAlgn="base" hangingPunct="0">
              <a:spcBef>
                <a:spcPct val="0"/>
              </a:spcBef>
              <a:spcAft>
                <a:spcPct val="0"/>
              </a:spcAft>
              <a:defRPr kumimoji="1">
                <a:solidFill>
                  <a:schemeClr val="tx1"/>
                </a:solidFill>
                <a:latin typeface="Arial" charset="0"/>
                <a:ea typeface="ＤＦＧ中丸ゴシック体"/>
                <a:cs typeface="ＤＦＧ中丸ゴシック体"/>
              </a:defRPr>
            </a:lvl9pPr>
          </a:lstStyle>
          <a:p>
            <a:pPr eaLnBrk="1" hangingPunct="1"/>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第一三共株式会社</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東京支店城西第一営業所</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北山　眞也</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100" smtClean="0">
                <a:latin typeface="Meiryo UI" panose="020B0604030504040204" pitchFamily="50" charset="-128"/>
                <a:ea typeface="Meiryo UI" panose="020B0604030504040204" pitchFamily="50" charset="-128"/>
                <a:cs typeface="Meiryo UI" panose="020B0604030504040204" pitchFamily="50" charset="-128"/>
              </a:rPr>
              <a:t>TEL:03-6907-9201</a:t>
            </a: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9" name="テキスト ボックス 1"/>
          <p:cNvSpPr txBox="1">
            <a:spLocks noChangeArrowheads="1"/>
          </p:cNvSpPr>
          <p:nvPr/>
        </p:nvSpPr>
        <p:spPr bwMode="auto">
          <a:xfrm>
            <a:off x="902132" y="8875092"/>
            <a:ext cx="1979552"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ＤＦＧ中丸ゴシック体"/>
                <a:cs typeface="ＤＦＧ中丸ゴシック体"/>
              </a:defRPr>
            </a:lvl1pPr>
            <a:lvl2pPr marL="742950" indent="-285750" eaLnBrk="0" hangingPunct="0">
              <a:defRPr kumimoji="1">
                <a:solidFill>
                  <a:schemeClr val="tx1"/>
                </a:solidFill>
                <a:latin typeface="Arial" charset="0"/>
                <a:ea typeface="ＤＦＧ中丸ゴシック体"/>
                <a:cs typeface="ＤＦＧ中丸ゴシック体"/>
              </a:defRPr>
            </a:lvl2pPr>
            <a:lvl3pPr marL="1143000" indent="-228600" eaLnBrk="0" hangingPunct="0">
              <a:defRPr kumimoji="1">
                <a:solidFill>
                  <a:schemeClr val="tx1"/>
                </a:solidFill>
                <a:latin typeface="Arial" charset="0"/>
                <a:ea typeface="ＤＦＧ中丸ゴシック体"/>
                <a:cs typeface="ＤＦＧ中丸ゴシック体"/>
              </a:defRPr>
            </a:lvl3pPr>
            <a:lvl4pPr marL="1600200" indent="-228600" eaLnBrk="0" hangingPunct="0">
              <a:defRPr kumimoji="1">
                <a:solidFill>
                  <a:schemeClr val="tx1"/>
                </a:solidFill>
                <a:latin typeface="Arial" charset="0"/>
                <a:ea typeface="ＤＦＧ中丸ゴシック体"/>
                <a:cs typeface="ＤＦＧ中丸ゴシック体"/>
              </a:defRPr>
            </a:lvl4pPr>
            <a:lvl5pPr marL="2057400" indent="-228600" eaLnBrk="0" hangingPunct="0">
              <a:defRPr kumimoji="1">
                <a:solidFill>
                  <a:schemeClr val="tx1"/>
                </a:solidFill>
                <a:latin typeface="Arial" charset="0"/>
                <a:ea typeface="ＤＦＧ中丸ゴシック体"/>
                <a:cs typeface="ＤＦＧ中丸ゴシック体"/>
              </a:defRPr>
            </a:lvl5pPr>
            <a:lvl6pPr marL="2514600" indent="-228600" eaLnBrk="0" fontAlgn="base" hangingPunct="0">
              <a:spcBef>
                <a:spcPct val="0"/>
              </a:spcBef>
              <a:spcAft>
                <a:spcPct val="0"/>
              </a:spcAft>
              <a:defRPr kumimoji="1">
                <a:solidFill>
                  <a:schemeClr val="tx1"/>
                </a:solidFill>
                <a:latin typeface="Arial" charset="0"/>
                <a:ea typeface="ＤＦＧ中丸ゴシック体"/>
                <a:cs typeface="ＤＦＧ中丸ゴシック体"/>
              </a:defRPr>
            </a:lvl6pPr>
            <a:lvl7pPr marL="2971800" indent="-228600" eaLnBrk="0" fontAlgn="base" hangingPunct="0">
              <a:spcBef>
                <a:spcPct val="0"/>
              </a:spcBef>
              <a:spcAft>
                <a:spcPct val="0"/>
              </a:spcAft>
              <a:defRPr kumimoji="1">
                <a:solidFill>
                  <a:schemeClr val="tx1"/>
                </a:solidFill>
                <a:latin typeface="Arial" charset="0"/>
                <a:ea typeface="ＤＦＧ中丸ゴシック体"/>
                <a:cs typeface="ＤＦＧ中丸ゴシック体"/>
              </a:defRPr>
            </a:lvl7pPr>
            <a:lvl8pPr marL="3429000" indent="-228600" eaLnBrk="0" fontAlgn="base" hangingPunct="0">
              <a:spcBef>
                <a:spcPct val="0"/>
              </a:spcBef>
              <a:spcAft>
                <a:spcPct val="0"/>
              </a:spcAft>
              <a:defRPr kumimoji="1">
                <a:solidFill>
                  <a:schemeClr val="tx1"/>
                </a:solidFill>
                <a:latin typeface="Arial" charset="0"/>
                <a:ea typeface="ＤＦＧ中丸ゴシック体"/>
                <a:cs typeface="ＤＦＧ中丸ゴシック体"/>
              </a:defRPr>
            </a:lvl8pPr>
            <a:lvl9pPr marL="3886200" indent="-228600" eaLnBrk="0" fontAlgn="base" hangingPunct="0">
              <a:spcBef>
                <a:spcPct val="0"/>
              </a:spcBef>
              <a:spcAft>
                <a:spcPct val="0"/>
              </a:spcAft>
              <a:defRPr kumimoji="1">
                <a:solidFill>
                  <a:schemeClr val="tx1"/>
                </a:solidFill>
                <a:latin typeface="Arial" charset="0"/>
                <a:ea typeface="ＤＦＧ中丸ゴシック体"/>
                <a:cs typeface="ＤＦＧ中丸ゴシック体"/>
              </a:defRPr>
            </a:lvl9pPr>
          </a:lstStyle>
          <a:p>
            <a:pPr eaLnBrk="1" hangingPunct="1"/>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帝京大学医学部附属病院</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a:t>
            </a:r>
          </a:p>
          <a:p>
            <a:pPr eaLnBrk="1" hangingPunct="1"/>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医療連携室</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zh-TW" sz="1100" dirty="0" smtClean="0">
                <a:latin typeface="Meiryo UI" panose="020B0604030504040204" pitchFamily="50" charset="-128"/>
                <a:ea typeface="Meiryo UI" panose="020B0604030504040204" pitchFamily="50" charset="-128"/>
                <a:cs typeface="Meiryo UI" panose="020B0604030504040204" pitchFamily="50" charset="-128"/>
              </a:rPr>
              <a:t>TEL:</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03-3964-9830</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a:t>
            </a: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0" name="Text Box 15"/>
          <p:cNvSpPr txBox="1">
            <a:spLocks noChangeArrowheads="1"/>
          </p:cNvSpPr>
          <p:nvPr/>
        </p:nvSpPr>
        <p:spPr bwMode="auto">
          <a:xfrm>
            <a:off x="1908423" y="2106340"/>
            <a:ext cx="6694028"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ＤＦＧ中丸ゴシック体"/>
                <a:cs typeface="ＤＦＧ中丸ゴシック体"/>
              </a:defRPr>
            </a:lvl1pPr>
            <a:lvl2pPr marL="742950" indent="-285750" eaLnBrk="0" hangingPunct="0">
              <a:defRPr kumimoji="1">
                <a:solidFill>
                  <a:schemeClr val="tx1"/>
                </a:solidFill>
                <a:latin typeface="Arial" charset="0"/>
                <a:ea typeface="ＤＦＧ中丸ゴシック体"/>
                <a:cs typeface="ＤＦＧ中丸ゴシック体"/>
              </a:defRPr>
            </a:lvl2pPr>
            <a:lvl3pPr marL="1143000" indent="-228600" eaLnBrk="0" hangingPunct="0">
              <a:defRPr kumimoji="1">
                <a:solidFill>
                  <a:schemeClr val="tx1"/>
                </a:solidFill>
                <a:latin typeface="Arial" charset="0"/>
                <a:ea typeface="ＤＦＧ中丸ゴシック体"/>
                <a:cs typeface="ＤＦＧ中丸ゴシック体"/>
              </a:defRPr>
            </a:lvl3pPr>
            <a:lvl4pPr marL="1600200" indent="-228600" eaLnBrk="0" hangingPunct="0">
              <a:defRPr kumimoji="1">
                <a:solidFill>
                  <a:schemeClr val="tx1"/>
                </a:solidFill>
                <a:latin typeface="Arial" charset="0"/>
                <a:ea typeface="ＤＦＧ中丸ゴシック体"/>
                <a:cs typeface="ＤＦＧ中丸ゴシック体"/>
              </a:defRPr>
            </a:lvl4pPr>
            <a:lvl5pPr marL="2057400" indent="-228600" eaLnBrk="0" hangingPunct="0">
              <a:defRPr kumimoji="1">
                <a:solidFill>
                  <a:schemeClr val="tx1"/>
                </a:solidFill>
                <a:latin typeface="Arial" charset="0"/>
                <a:ea typeface="ＤＦＧ中丸ゴシック体"/>
                <a:cs typeface="ＤＦＧ中丸ゴシック体"/>
              </a:defRPr>
            </a:lvl5pPr>
            <a:lvl6pPr marL="2514600" indent="-228600" eaLnBrk="0" fontAlgn="base" hangingPunct="0">
              <a:spcBef>
                <a:spcPct val="0"/>
              </a:spcBef>
              <a:spcAft>
                <a:spcPct val="0"/>
              </a:spcAft>
              <a:defRPr kumimoji="1">
                <a:solidFill>
                  <a:schemeClr val="tx1"/>
                </a:solidFill>
                <a:latin typeface="Arial" charset="0"/>
                <a:ea typeface="ＤＦＧ中丸ゴシック体"/>
                <a:cs typeface="ＤＦＧ中丸ゴシック体"/>
              </a:defRPr>
            </a:lvl6pPr>
            <a:lvl7pPr marL="2971800" indent="-228600" eaLnBrk="0" fontAlgn="base" hangingPunct="0">
              <a:spcBef>
                <a:spcPct val="0"/>
              </a:spcBef>
              <a:spcAft>
                <a:spcPct val="0"/>
              </a:spcAft>
              <a:defRPr kumimoji="1">
                <a:solidFill>
                  <a:schemeClr val="tx1"/>
                </a:solidFill>
                <a:latin typeface="Arial" charset="0"/>
                <a:ea typeface="ＤＦＧ中丸ゴシック体"/>
                <a:cs typeface="ＤＦＧ中丸ゴシック体"/>
              </a:defRPr>
            </a:lvl7pPr>
            <a:lvl8pPr marL="3429000" indent="-228600" eaLnBrk="0" fontAlgn="base" hangingPunct="0">
              <a:spcBef>
                <a:spcPct val="0"/>
              </a:spcBef>
              <a:spcAft>
                <a:spcPct val="0"/>
              </a:spcAft>
              <a:defRPr kumimoji="1">
                <a:solidFill>
                  <a:schemeClr val="tx1"/>
                </a:solidFill>
                <a:latin typeface="Arial" charset="0"/>
                <a:ea typeface="ＤＦＧ中丸ゴシック体"/>
                <a:cs typeface="ＤＦＧ中丸ゴシック体"/>
              </a:defRPr>
            </a:lvl8pPr>
            <a:lvl9pPr marL="3886200" indent="-228600" eaLnBrk="0" fontAlgn="base" hangingPunct="0">
              <a:spcBef>
                <a:spcPct val="0"/>
              </a:spcBef>
              <a:spcAft>
                <a:spcPct val="0"/>
              </a:spcAft>
              <a:defRPr kumimoji="1">
                <a:solidFill>
                  <a:schemeClr val="tx1"/>
                </a:solidFill>
                <a:latin typeface="Arial" charset="0"/>
                <a:ea typeface="ＤＦＧ中丸ゴシック体"/>
                <a:cs typeface="ＤＦＧ中丸ゴシック体"/>
              </a:defRPr>
            </a:lvl9pPr>
          </a:lstStyle>
          <a:p>
            <a:pPr eaLnBrk="1" hangingPunct="1"/>
            <a:r>
              <a:rPr lang="en-US" altLang="ja-JP" sz="1200" dirty="0">
                <a:latin typeface="Meiryo UI" pitchFamily="50" charset="-128"/>
                <a:ea typeface="Meiryo UI" pitchFamily="50" charset="-128"/>
                <a:cs typeface="Meiryo UI" pitchFamily="50" charset="-128"/>
              </a:rPr>
              <a:t>※</a:t>
            </a:r>
            <a:r>
              <a:rPr lang="ja-JP" altLang="en-US" sz="1200" dirty="0" smtClean="0">
                <a:latin typeface="Meiryo UI" pitchFamily="50" charset="-128"/>
                <a:ea typeface="Meiryo UI" pitchFamily="50" charset="-128"/>
                <a:cs typeface="Meiryo UI" pitchFamily="50" charset="-128"/>
              </a:rPr>
              <a:t>当日は、</a:t>
            </a:r>
            <a:r>
              <a:rPr lang="ja-JP" altLang="en-US" sz="1200" dirty="0">
                <a:latin typeface="Meiryo UI" pitchFamily="50" charset="-128"/>
                <a:ea typeface="Meiryo UI" pitchFamily="50" charset="-128"/>
                <a:cs typeface="Meiryo UI" pitchFamily="50" charset="-128"/>
              </a:rPr>
              <a:t>軽食</a:t>
            </a:r>
            <a:r>
              <a:rPr lang="ja-JP" altLang="en-US" sz="1200" dirty="0" smtClean="0">
                <a:latin typeface="Meiryo UI" pitchFamily="50" charset="-128"/>
                <a:ea typeface="Meiryo UI" pitchFamily="50" charset="-128"/>
                <a:cs typeface="Meiryo UI" pitchFamily="50" charset="-128"/>
              </a:rPr>
              <a:t>を</a:t>
            </a:r>
            <a:r>
              <a:rPr lang="ja-JP" altLang="en-US" sz="1200" dirty="0">
                <a:latin typeface="Meiryo UI" pitchFamily="50" charset="-128"/>
                <a:ea typeface="Meiryo UI" pitchFamily="50" charset="-128"/>
                <a:cs typeface="Meiryo UI" pitchFamily="50" charset="-128"/>
              </a:rPr>
              <a:t>ご用意して</a:t>
            </a:r>
            <a:r>
              <a:rPr lang="ja-JP" altLang="en-US" sz="1200" dirty="0" smtClean="0">
                <a:latin typeface="Meiryo UI" pitchFamily="50" charset="-128"/>
                <a:ea typeface="Meiryo UI" pitchFamily="50" charset="-128"/>
                <a:cs typeface="Meiryo UI" pitchFamily="50" charset="-128"/>
              </a:rPr>
              <a:t>おります。</a:t>
            </a:r>
            <a:endParaRPr lang="en-US" altLang="ja-JP" sz="1200" dirty="0" smtClean="0">
              <a:latin typeface="Meiryo UI" pitchFamily="50" charset="-128"/>
              <a:ea typeface="Meiryo UI" pitchFamily="50" charset="-128"/>
              <a:cs typeface="Meiryo UI" pitchFamily="50" charset="-128"/>
            </a:endParaRPr>
          </a:p>
          <a:p>
            <a:pPr eaLnBrk="1" hangingPunct="1"/>
            <a:r>
              <a:rPr lang="ja-JP" altLang="en-US" sz="1200" dirty="0" smtClean="0">
                <a:latin typeface="Meiryo UI" pitchFamily="50" charset="-128"/>
                <a:ea typeface="Meiryo UI" pitchFamily="50" charset="-128"/>
                <a:cs typeface="Meiryo UI" pitchFamily="50" charset="-128"/>
              </a:rPr>
              <a:t>（</a:t>
            </a:r>
            <a:r>
              <a:rPr lang="ja-JP" altLang="en-US" sz="1200" dirty="0">
                <a:latin typeface="Meiryo UI" pitchFamily="50" charset="-128"/>
                <a:ea typeface="Meiryo UI" pitchFamily="50" charset="-128"/>
                <a:cs typeface="Meiryo UI" pitchFamily="50" charset="-128"/>
              </a:rPr>
              <a:t>なお、国公立等の施設</a:t>
            </a:r>
            <a:r>
              <a:rPr lang="ja-JP" altLang="en-US" sz="1200" dirty="0" smtClean="0">
                <a:latin typeface="Meiryo UI" pitchFamily="50" charset="-128"/>
                <a:ea typeface="Meiryo UI" pitchFamily="50" charset="-128"/>
                <a:cs typeface="Meiryo UI" pitchFamily="50" charset="-128"/>
              </a:rPr>
              <a:t>にご所属</a:t>
            </a:r>
            <a:r>
              <a:rPr lang="ja-JP" altLang="en-US" sz="1200" dirty="0">
                <a:latin typeface="Meiryo UI" pitchFamily="50" charset="-128"/>
                <a:ea typeface="Meiryo UI" pitchFamily="50" charset="-128"/>
                <a:cs typeface="Meiryo UI" pitchFamily="50" charset="-128"/>
              </a:rPr>
              <a:t>の先生方におかれましては</a:t>
            </a:r>
            <a:r>
              <a:rPr lang="ja-JP" altLang="en-US" sz="1200" dirty="0" smtClean="0">
                <a:latin typeface="Meiryo UI" pitchFamily="50" charset="-128"/>
                <a:ea typeface="Meiryo UI" pitchFamily="50" charset="-128"/>
                <a:cs typeface="Meiryo UI" pitchFamily="50" charset="-128"/>
              </a:rPr>
              <a:t>、</a:t>
            </a:r>
            <a:endParaRPr lang="en-US" altLang="ja-JP" sz="1200" dirty="0" smtClean="0">
              <a:latin typeface="Meiryo UI" pitchFamily="50" charset="-128"/>
              <a:ea typeface="Meiryo UI" pitchFamily="50" charset="-128"/>
              <a:cs typeface="Meiryo UI" pitchFamily="50" charset="-128"/>
            </a:endParaRPr>
          </a:p>
          <a:p>
            <a:pPr eaLnBrk="1" hangingPunct="1"/>
            <a:r>
              <a:rPr lang="ja-JP" altLang="en-US" sz="1200" dirty="0" smtClean="0">
                <a:latin typeface="Meiryo UI" pitchFamily="50" charset="-128"/>
                <a:ea typeface="Meiryo UI" pitchFamily="50" charset="-128"/>
                <a:cs typeface="Meiryo UI" pitchFamily="50" charset="-128"/>
              </a:rPr>
              <a:t>　 事前にご所属施設の規則等をご確認の上ご対応いただきますようお願い申し上げます。）</a:t>
            </a:r>
          </a:p>
          <a:p>
            <a:pPr eaLnBrk="1" hangingPunct="1"/>
            <a:endParaRPr lang="en-US" altLang="ja-JP" sz="1200" dirty="0" smtClean="0">
              <a:latin typeface="Meiryo UI" pitchFamily="50" charset="-128"/>
              <a:ea typeface="Meiryo UI" pitchFamily="50" charset="-128"/>
              <a:cs typeface="Meiryo UI" pitchFamily="50" charset="-128"/>
            </a:endParaRPr>
          </a:p>
        </p:txBody>
      </p:sp>
      <p:sp>
        <p:nvSpPr>
          <p:cNvPr id="45" name="Text Box 20"/>
          <p:cNvSpPr txBox="1">
            <a:spLocks noChangeArrowheads="1"/>
          </p:cNvSpPr>
          <p:nvPr/>
        </p:nvSpPr>
        <p:spPr bwMode="auto">
          <a:xfrm>
            <a:off x="2700511" y="9667180"/>
            <a:ext cx="1165826"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ＤＦＧ中丸ゴシック体"/>
                <a:cs typeface="ＤＦＧ中丸ゴシック体"/>
              </a:defRPr>
            </a:lvl1pPr>
            <a:lvl2pPr marL="742950" indent="-285750" eaLnBrk="0" hangingPunct="0">
              <a:defRPr kumimoji="1">
                <a:solidFill>
                  <a:schemeClr val="tx1"/>
                </a:solidFill>
                <a:latin typeface="Arial" charset="0"/>
                <a:ea typeface="ＤＦＧ中丸ゴシック体"/>
                <a:cs typeface="ＤＦＧ中丸ゴシック体"/>
              </a:defRPr>
            </a:lvl2pPr>
            <a:lvl3pPr marL="1143000" indent="-228600" eaLnBrk="0" hangingPunct="0">
              <a:defRPr kumimoji="1">
                <a:solidFill>
                  <a:schemeClr val="tx1"/>
                </a:solidFill>
                <a:latin typeface="Arial" charset="0"/>
                <a:ea typeface="ＤＦＧ中丸ゴシック体"/>
                <a:cs typeface="ＤＦＧ中丸ゴシック体"/>
              </a:defRPr>
            </a:lvl3pPr>
            <a:lvl4pPr marL="1600200" indent="-228600" eaLnBrk="0" hangingPunct="0">
              <a:defRPr kumimoji="1">
                <a:solidFill>
                  <a:schemeClr val="tx1"/>
                </a:solidFill>
                <a:latin typeface="Arial" charset="0"/>
                <a:ea typeface="ＤＦＧ中丸ゴシック体"/>
                <a:cs typeface="ＤＦＧ中丸ゴシック体"/>
              </a:defRPr>
            </a:lvl4pPr>
            <a:lvl5pPr marL="2057400" indent="-228600" eaLnBrk="0" hangingPunct="0">
              <a:defRPr kumimoji="1">
                <a:solidFill>
                  <a:schemeClr val="tx1"/>
                </a:solidFill>
                <a:latin typeface="Arial" charset="0"/>
                <a:ea typeface="ＤＦＧ中丸ゴシック体"/>
                <a:cs typeface="ＤＦＧ中丸ゴシック体"/>
              </a:defRPr>
            </a:lvl5pPr>
            <a:lvl6pPr marL="2514600" indent="-228600" eaLnBrk="0" fontAlgn="base" hangingPunct="0">
              <a:spcBef>
                <a:spcPct val="0"/>
              </a:spcBef>
              <a:spcAft>
                <a:spcPct val="0"/>
              </a:spcAft>
              <a:defRPr kumimoji="1">
                <a:solidFill>
                  <a:schemeClr val="tx1"/>
                </a:solidFill>
                <a:latin typeface="Arial" charset="0"/>
                <a:ea typeface="ＤＦＧ中丸ゴシック体"/>
                <a:cs typeface="ＤＦＧ中丸ゴシック体"/>
              </a:defRPr>
            </a:lvl6pPr>
            <a:lvl7pPr marL="2971800" indent="-228600" eaLnBrk="0" fontAlgn="base" hangingPunct="0">
              <a:spcBef>
                <a:spcPct val="0"/>
              </a:spcBef>
              <a:spcAft>
                <a:spcPct val="0"/>
              </a:spcAft>
              <a:defRPr kumimoji="1">
                <a:solidFill>
                  <a:schemeClr val="tx1"/>
                </a:solidFill>
                <a:latin typeface="Arial" charset="0"/>
                <a:ea typeface="ＤＦＧ中丸ゴシック体"/>
                <a:cs typeface="ＤＦＧ中丸ゴシック体"/>
              </a:defRPr>
            </a:lvl7pPr>
            <a:lvl8pPr marL="3429000" indent="-228600" eaLnBrk="0" fontAlgn="base" hangingPunct="0">
              <a:spcBef>
                <a:spcPct val="0"/>
              </a:spcBef>
              <a:spcAft>
                <a:spcPct val="0"/>
              </a:spcAft>
              <a:defRPr kumimoji="1">
                <a:solidFill>
                  <a:schemeClr val="tx1"/>
                </a:solidFill>
                <a:latin typeface="Arial" charset="0"/>
                <a:ea typeface="ＤＦＧ中丸ゴシック体"/>
                <a:cs typeface="ＤＦＧ中丸ゴシック体"/>
              </a:defRPr>
            </a:lvl8pPr>
            <a:lvl9pPr marL="3886200" indent="-228600" eaLnBrk="0" fontAlgn="base" hangingPunct="0">
              <a:spcBef>
                <a:spcPct val="0"/>
              </a:spcBef>
              <a:spcAft>
                <a:spcPct val="0"/>
              </a:spcAft>
              <a:defRPr kumimoji="1">
                <a:solidFill>
                  <a:schemeClr val="tx1"/>
                </a:solidFill>
                <a:latin typeface="Arial" charset="0"/>
                <a:ea typeface="ＤＦＧ中丸ゴシック体"/>
                <a:cs typeface="ＤＦＧ中丸ゴシック体"/>
              </a:defRPr>
            </a:lvl9pPr>
          </a:lstStyle>
          <a:p>
            <a:pPr eaLnBrk="1" hangingPunct="1"/>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後援</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板橋区医師会</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r>
              <a:rPr lang="ja-JP" altLang="en-US" sz="1100" dirty="0">
                <a:latin typeface="Meiryo UI" panose="020B0604030504040204" pitchFamily="50" charset="-128"/>
                <a:ea typeface="Meiryo UI" panose="020B0604030504040204" pitchFamily="50" charset="-128"/>
                <a:cs typeface="Meiryo UI" panose="020B0604030504040204" pitchFamily="50" charset="-128"/>
              </a:rPr>
              <a:t>北区</a:t>
            </a:r>
            <a:r>
              <a:rPr lang="ja-JP" altLang="ja-JP" sz="1100" dirty="0" smtClean="0">
                <a:latin typeface="Meiryo UI" panose="020B0604030504040204" pitchFamily="50" charset="-128"/>
                <a:ea typeface="Meiryo UI" panose="020B0604030504040204" pitchFamily="50" charset="-128"/>
                <a:cs typeface="Meiryo UI" panose="020B0604030504040204" pitchFamily="50" charset="-128"/>
              </a:rPr>
              <a:t>医師会</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6" name="Text Box 20"/>
          <p:cNvSpPr txBox="1">
            <a:spLocks noChangeArrowheads="1"/>
          </p:cNvSpPr>
          <p:nvPr/>
        </p:nvSpPr>
        <p:spPr bwMode="auto">
          <a:xfrm>
            <a:off x="900311" y="9412796"/>
            <a:ext cx="2565473"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ＤＦＧ中丸ゴシック体"/>
                <a:cs typeface="ＤＦＧ中丸ゴシック体"/>
              </a:defRPr>
            </a:lvl1pPr>
            <a:lvl2pPr marL="742950" indent="-285750" eaLnBrk="0" hangingPunct="0">
              <a:defRPr kumimoji="1">
                <a:solidFill>
                  <a:schemeClr val="tx1"/>
                </a:solidFill>
                <a:latin typeface="Arial" charset="0"/>
                <a:ea typeface="ＤＦＧ中丸ゴシック体"/>
                <a:cs typeface="ＤＦＧ中丸ゴシック体"/>
              </a:defRPr>
            </a:lvl2pPr>
            <a:lvl3pPr marL="1143000" indent="-228600" eaLnBrk="0" hangingPunct="0">
              <a:defRPr kumimoji="1">
                <a:solidFill>
                  <a:schemeClr val="tx1"/>
                </a:solidFill>
                <a:latin typeface="Arial" charset="0"/>
                <a:ea typeface="ＤＦＧ中丸ゴシック体"/>
                <a:cs typeface="ＤＦＧ中丸ゴシック体"/>
              </a:defRPr>
            </a:lvl3pPr>
            <a:lvl4pPr marL="1600200" indent="-228600" eaLnBrk="0" hangingPunct="0">
              <a:defRPr kumimoji="1">
                <a:solidFill>
                  <a:schemeClr val="tx1"/>
                </a:solidFill>
                <a:latin typeface="Arial" charset="0"/>
                <a:ea typeface="ＤＦＧ中丸ゴシック体"/>
                <a:cs typeface="ＤＦＧ中丸ゴシック体"/>
              </a:defRPr>
            </a:lvl4pPr>
            <a:lvl5pPr marL="2057400" indent="-228600" eaLnBrk="0" hangingPunct="0">
              <a:defRPr kumimoji="1">
                <a:solidFill>
                  <a:schemeClr val="tx1"/>
                </a:solidFill>
                <a:latin typeface="Arial" charset="0"/>
                <a:ea typeface="ＤＦＧ中丸ゴシック体"/>
                <a:cs typeface="ＤＦＧ中丸ゴシック体"/>
              </a:defRPr>
            </a:lvl5pPr>
            <a:lvl6pPr marL="2514600" indent="-228600" eaLnBrk="0" fontAlgn="base" hangingPunct="0">
              <a:spcBef>
                <a:spcPct val="0"/>
              </a:spcBef>
              <a:spcAft>
                <a:spcPct val="0"/>
              </a:spcAft>
              <a:defRPr kumimoji="1">
                <a:solidFill>
                  <a:schemeClr val="tx1"/>
                </a:solidFill>
                <a:latin typeface="Arial" charset="0"/>
                <a:ea typeface="ＤＦＧ中丸ゴシック体"/>
                <a:cs typeface="ＤＦＧ中丸ゴシック体"/>
              </a:defRPr>
            </a:lvl6pPr>
            <a:lvl7pPr marL="2971800" indent="-228600" eaLnBrk="0" fontAlgn="base" hangingPunct="0">
              <a:spcBef>
                <a:spcPct val="0"/>
              </a:spcBef>
              <a:spcAft>
                <a:spcPct val="0"/>
              </a:spcAft>
              <a:defRPr kumimoji="1">
                <a:solidFill>
                  <a:schemeClr val="tx1"/>
                </a:solidFill>
                <a:latin typeface="Arial" charset="0"/>
                <a:ea typeface="ＤＦＧ中丸ゴシック体"/>
                <a:cs typeface="ＤＦＧ中丸ゴシック体"/>
              </a:defRPr>
            </a:lvl7pPr>
            <a:lvl8pPr marL="3429000" indent="-228600" eaLnBrk="0" fontAlgn="base" hangingPunct="0">
              <a:spcBef>
                <a:spcPct val="0"/>
              </a:spcBef>
              <a:spcAft>
                <a:spcPct val="0"/>
              </a:spcAft>
              <a:defRPr kumimoji="1">
                <a:solidFill>
                  <a:schemeClr val="tx1"/>
                </a:solidFill>
                <a:latin typeface="Arial" charset="0"/>
                <a:ea typeface="ＤＦＧ中丸ゴシック体"/>
                <a:cs typeface="ＤＦＧ中丸ゴシック体"/>
              </a:defRPr>
            </a:lvl8pPr>
            <a:lvl9pPr marL="3886200" indent="-228600" eaLnBrk="0" fontAlgn="base" hangingPunct="0">
              <a:spcBef>
                <a:spcPct val="0"/>
              </a:spcBef>
              <a:spcAft>
                <a:spcPct val="0"/>
              </a:spcAft>
              <a:defRPr kumimoji="1">
                <a:solidFill>
                  <a:schemeClr val="tx1"/>
                </a:solidFill>
                <a:latin typeface="Arial" charset="0"/>
                <a:ea typeface="ＤＦＧ中丸ゴシック体"/>
                <a:cs typeface="ＤＦＧ中丸ゴシック体"/>
              </a:defRPr>
            </a:lvl9pPr>
          </a:lstStyle>
          <a:p>
            <a:pPr eaLnBrk="1" hangingPunct="1"/>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共催</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r>
              <a:rPr lang="ja-JP" altLang="ja-JP" sz="1100" dirty="0" smtClean="0">
                <a:latin typeface="Meiryo UI" panose="020B0604030504040204" pitchFamily="50" charset="-128"/>
                <a:ea typeface="Meiryo UI" panose="020B0604030504040204" pitchFamily="50" charset="-128"/>
                <a:cs typeface="Meiryo UI" panose="020B0604030504040204" pitchFamily="50" charset="-128"/>
              </a:rPr>
              <a:t>帝京</a:t>
            </a:r>
            <a:r>
              <a:rPr lang="ja-JP" altLang="ja-JP" sz="1100" dirty="0">
                <a:latin typeface="Meiryo UI" panose="020B0604030504040204" pitchFamily="50" charset="-128"/>
                <a:ea typeface="Meiryo UI" panose="020B0604030504040204" pitchFamily="50" charset="-128"/>
                <a:cs typeface="Meiryo UI" panose="020B0604030504040204" pitchFamily="50" charset="-128"/>
              </a:rPr>
              <a:t>大学</a:t>
            </a:r>
            <a:r>
              <a:rPr lang="ja-JP" altLang="ja-JP" sz="1100" dirty="0" smtClean="0">
                <a:latin typeface="Meiryo UI" panose="020B0604030504040204" pitchFamily="50" charset="-128"/>
                <a:ea typeface="Meiryo UI" panose="020B0604030504040204" pitchFamily="50" charset="-128"/>
                <a:cs typeface="Meiryo UI" panose="020B0604030504040204" pitchFamily="50" charset="-128"/>
              </a:rPr>
              <a:t>医師会</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帝京大学医学部附属病院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r>
              <a:rPr lang="ja-JP" altLang="en-US" sz="1100" dirty="0" smtClean="0">
                <a:latin typeface="Meiryo UI" pitchFamily="50" charset="-128"/>
                <a:ea typeface="Meiryo UI" pitchFamily="50" charset="-128"/>
                <a:cs typeface="Meiryo UI" pitchFamily="50" charset="-128"/>
              </a:rPr>
              <a:t>日本メジフィジックス株式会社</a:t>
            </a:r>
            <a:endParaRPr lang="en-US" altLang="ja-JP" sz="1100" dirty="0" smtClean="0">
              <a:latin typeface="Meiryo UI" pitchFamily="50" charset="-128"/>
              <a:ea typeface="Meiryo UI" pitchFamily="50" charset="-128"/>
              <a:cs typeface="Meiryo UI" pitchFamily="50" charset="-128"/>
            </a:endParaRPr>
          </a:p>
          <a:p>
            <a:pPr eaLnBrk="1" hangingPunct="1"/>
            <a:r>
              <a:rPr lang="ja-JP" altLang="en-US" sz="1100" dirty="0" smtClean="0">
                <a:latin typeface="Meiryo UI" pitchFamily="50" charset="-128"/>
                <a:ea typeface="Meiryo UI" pitchFamily="50" charset="-128"/>
                <a:cs typeface="Meiryo UI" pitchFamily="50" charset="-128"/>
              </a:rPr>
              <a:t>エーザイ</a:t>
            </a:r>
            <a:r>
              <a:rPr lang="ja-JP" altLang="ja-JP" sz="1100" dirty="0">
                <a:latin typeface="Meiryo UI" panose="020B0604030504040204" pitchFamily="50" charset="-128"/>
                <a:ea typeface="Meiryo UI" panose="020B0604030504040204" pitchFamily="50" charset="-128"/>
                <a:cs typeface="Meiryo UI" panose="020B0604030504040204" pitchFamily="50" charset="-128"/>
              </a:rPr>
              <a:t>株式</a:t>
            </a:r>
            <a:r>
              <a:rPr lang="ja-JP" altLang="ja-JP" sz="1100" dirty="0" smtClean="0">
                <a:latin typeface="Meiryo UI" panose="020B0604030504040204" pitchFamily="50" charset="-128"/>
                <a:ea typeface="Meiryo UI" panose="020B0604030504040204" pitchFamily="50" charset="-128"/>
                <a:cs typeface="Meiryo UI" panose="020B0604030504040204" pitchFamily="50" charset="-128"/>
              </a:rPr>
              <a:t>会社</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7" name="テキスト ボックス 1"/>
          <p:cNvSpPr txBox="1">
            <a:spLocks noChangeArrowheads="1"/>
          </p:cNvSpPr>
          <p:nvPr/>
        </p:nvSpPr>
        <p:spPr bwMode="auto">
          <a:xfrm>
            <a:off x="2700511" y="8883876"/>
            <a:ext cx="2123568"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ＤＦＧ中丸ゴシック体"/>
                <a:cs typeface="ＤＦＧ中丸ゴシック体"/>
              </a:defRPr>
            </a:lvl1pPr>
            <a:lvl2pPr marL="742950" indent="-285750" eaLnBrk="0" hangingPunct="0">
              <a:defRPr kumimoji="1">
                <a:solidFill>
                  <a:schemeClr val="tx1"/>
                </a:solidFill>
                <a:latin typeface="Arial" charset="0"/>
                <a:ea typeface="ＤＦＧ中丸ゴシック体"/>
                <a:cs typeface="ＤＦＧ中丸ゴシック体"/>
              </a:defRPr>
            </a:lvl2pPr>
            <a:lvl3pPr marL="1143000" indent="-228600" eaLnBrk="0" hangingPunct="0">
              <a:defRPr kumimoji="1">
                <a:solidFill>
                  <a:schemeClr val="tx1"/>
                </a:solidFill>
                <a:latin typeface="Arial" charset="0"/>
                <a:ea typeface="ＤＦＧ中丸ゴシック体"/>
                <a:cs typeface="ＤＦＧ中丸ゴシック体"/>
              </a:defRPr>
            </a:lvl3pPr>
            <a:lvl4pPr marL="1600200" indent="-228600" eaLnBrk="0" hangingPunct="0">
              <a:defRPr kumimoji="1">
                <a:solidFill>
                  <a:schemeClr val="tx1"/>
                </a:solidFill>
                <a:latin typeface="Arial" charset="0"/>
                <a:ea typeface="ＤＦＧ中丸ゴシック体"/>
                <a:cs typeface="ＤＦＧ中丸ゴシック体"/>
              </a:defRPr>
            </a:lvl4pPr>
            <a:lvl5pPr marL="2057400" indent="-228600" eaLnBrk="0" hangingPunct="0">
              <a:defRPr kumimoji="1">
                <a:solidFill>
                  <a:schemeClr val="tx1"/>
                </a:solidFill>
                <a:latin typeface="Arial" charset="0"/>
                <a:ea typeface="ＤＦＧ中丸ゴシック体"/>
                <a:cs typeface="ＤＦＧ中丸ゴシック体"/>
              </a:defRPr>
            </a:lvl5pPr>
            <a:lvl6pPr marL="2514600" indent="-228600" eaLnBrk="0" fontAlgn="base" hangingPunct="0">
              <a:spcBef>
                <a:spcPct val="0"/>
              </a:spcBef>
              <a:spcAft>
                <a:spcPct val="0"/>
              </a:spcAft>
              <a:defRPr kumimoji="1">
                <a:solidFill>
                  <a:schemeClr val="tx1"/>
                </a:solidFill>
                <a:latin typeface="Arial" charset="0"/>
                <a:ea typeface="ＤＦＧ中丸ゴシック体"/>
                <a:cs typeface="ＤＦＧ中丸ゴシック体"/>
              </a:defRPr>
            </a:lvl6pPr>
            <a:lvl7pPr marL="2971800" indent="-228600" eaLnBrk="0" fontAlgn="base" hangingPunct="0">
              <a:spcBef>
                <a:spcPct val="0"/>
              </a:spcBef>
              <a:spcAft>
                <a:spcPct val="0"/>
              </a:spcAft>
              <a:defRPr kumimoji="1">
                <a:solidFill>
                  <a:schemeClr val="tx1"/>
                </a:solidFill>
                <a:latin typeface="Arial" charset="0"/>
                <a:ea typeface="ＤＦＧ中丸ゴシック体"/>
                <a:cs typeface="ＤＦＧ中丸ゴシック体"/>
              </a:defRPr>
            </a:lvl7pPr>
            <a:lvl8pPr marL="3429000" indent="-228600" eaLnBrk="0" fontAlgn="base" hangingPunct="0">
              <a:spcBef>
                <a:spcPct val="0"/>
              </a:spcBef>
              <a:spcAft>
                <a:spcPct val="0"/>
              </a:spcAft>
              <a:defRPr kumimoji="1">
                <a:solidFill>
                  <a:schemeClr val="tx1"/>
                </a:solidFill>
                <a:latin typeface="Arial" charset="0"/>
                <a:ea typeface="ＤＦＧ中丸ゴシック体"/>
                <a:cs typeface="ＤＦＧ中丸ゴシック体"/>
              </a:defRPr>
            </a:lvl8pPr>
            <a:lvl9pPr marL="3886200" indent="-228600" eaLnBrk="0" fontAlgn="base" hangingPunct="0">
              <a:spcBef>
                <a:spcPct val="0"/>
              </a:spcBef>
              <a:spcAft>
                <a:spcPct val="0"/>
              </a:spcAft>
              <a:defRPr kumimoji="1">
                <a:solidFill>
                  <a:schemeClr val="tx1"/>
                </a:solidFill>
                <a:latin typeface="Arial" charset="0"/>
                <a:ea typeface="ＤＦＧ中丸ゴシック体"/>
                <a:cs typeface="ＤＦＧ中丸ゴシック体"/>
              </a:defRPr>
            </a:lvl9pPr>
          </a:lstStyle>
          <a:p>
            <a:pPr eaLnBrk="1" hangingPunct="1"/>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日本メジフィジックス株式会社</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東京</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支店</a:t>
            </a:r>
          </a:p>
          <a:p>
            <a:pPr eaLnBrk="1" hangingPunct="1"/>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橋本光市</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zh-TW" sz="1100" dirty="0" smtClean="0">
                <a:latin typeface="Meiryo UI" panose="020B0604030504040204" pitchFamily="50" charset="-128"/>
                <a:ea typeface="Meiryo UI" panose="020B0604030504040204" pitchFamily="50" charset="-128"/>
                <a:cs typeface="Meiryo UI" panose="020B0604030504040204" pitchFamily="50" charset="-128"/>
              </a:rPr>
              <a:t>TEL:</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03-5634-7447</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a:t>
            </a: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8" name="正方形/長方形 47"/>
          <p:cNvSpPr/>
          <p:nvPr/>
        </p:nvSpPr>
        <p:spPr>
          <a:xfrm>
            <a:off x="203360" y="8924469"/>
            <a:ext cx="696951" cy="238655"/>
          </a:xfrm>
          <a:prstGeom prst="rect">
            <a:avLst/>
          </a:prstGeom>
          <a:solidFill>
            <a:schemeClr val="bg1"/>
          </a:solidFill>
          <a:ln>
            <a:solidFill>
              <a:srgbClr val="92D050"/>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rtlCol="0" anchor="ctr"/>
          <a:lstStyle/>
          <a:p>
            <a:pPr algn="ctr"/>
            <a:r>
              <a:rPr lang="ja-JP" altLang="en-US" sz="11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連絡先</a:t>
            </a:r>
            <a:endParaRPr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p:cNvSpPr/>
          <p:nvPr/>
        </p:nvSpPr>
        <p:spPr>
          <a:xfrm>
            <a:off x="0" y="8587060"/>
            <a:ext cx="7561263" cy="276999"/>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日医</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生涯教育制度学習単位</a:t>
            </a:r>
            <a:r>
              <a:rPr lang="en-US" altLang="ja-JP" sz="1200" b="1" smtClean="0">
                <a:latin typeface="Meiryo UI" panose="020B0604030504040204" pitchFamily="50" charset="-128"/>
                <a:ea typeface="Meiryo UI" panose="020B0604030504040204" pitchFamily="50" charset="-128"/>
                <a:cs typeface="Meiryo UI" panose="020B0604030504040204" pitchFamily="50" charset="-128"/>
              </a:rPr>
              <a:t>1.0</a:t>
            </a:r>
            <a:r>
              <a:rPr lang="ja-JP" altLang="en-US" sz="1200" b="1" smtClean="0">
                <a:latin typeface="Meiryo UI" panose="020B0604030504040204" pitchFamily="50" charset="-128"/>
                <a:ea typeface="Meiryo UI" panose="020B0604030504040204" pitchFamily="50" charset="-128"/>
                <a:cs typeface="Meiryo UI" panose="020B0604030504040204" pitchFamily="50" charset="-128"/>
              </a:rPr>
              <a:t>単位</a:t>
            </a:r>
            <a:r>
              <a:rPr lang="en-US" altLang="ja-JP" sz="12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200" b="1" dirty="0" smtClean="0">
                <a:latin typeface="Meiryo UI" panose="020B0604030504040204" pitchFamily="50" charset="-128"/>
                <a:ea typeface="Meiryo UI" panose="020B0604030504040204" pitchFamily="50" charset="-128"/>
                <a:cs typeface="Meiryo UI" panose="020B0604030504040204" pitchFamily="50" charset="-128"/>
              </a:rPr>
              <a:t>13</a:t>
            </a: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：地域医療　</a:t>
            </a:r>
            <a:r>
              <a:rPr lang="en-US" altLang="ja-JP" sz="1200" b="1" dirty="0" smtClean="0">
                <a:latin typeface="Meiryo UI" panose="020B0604030504040204" pitchFamily="50" charset="-128"/>
                <a:ea typeface="Meiryo UI" panose="020B0604030504040204" pitchFamily="50" charset="-128"/>
                <a:cs typeface="Meiryo UI" panose="020B0604030504040204" pitchFamily="50" charset="-128"/>
              </a:rPr>
              <a:t>29</a:t>
            </a: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：認知能の障害</a:t>
            </a:r>
            <a:r>
              <a:rPr lang="en-US" altLang="ja-JP" sz="1200" b="1"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3" name="直線コネクタ 32"/>
          <p:cNvCxnSpPr/>
          <p:nvPr/>
        </p:nvCxnSpPr>
        <p:spPr>
          <a:xfrm>
            <a:off x="540999" y="8587060"/>
            <a:ext cx="6552000" cy="0"/>
          </a:xfrm>
          <a:prstGeom prst="line">
            <a:avLst/>
          </a:prstGeom>
          <a:ln>
            <a:solidFill>
              <a:srgbClr val="92D050"/>
            </a:solidFill>
          </a:ln>
          <a:effectLst/>
        </p:spPr>
        <p:style>
          <a:lnRef idx="2">
            <a:schemeClr val="accent3"/>
          </a:lnRef>
          <a:fillRef idx="0">
            <a:schemeClr val="accent3"/>
          </a:fillRef>
          <a:effectRef idx="1">
            <a:schemeClr val="accent3"/>
          </a:effectRef>
          <a:fontRef idx="minor">
            <a:schemeClr val="tx1"/>
          </a:fontRef>
        </p:style>
      </p:cxnSp>
      <p:sp>
        <p:nvSpPr>
          <p:cNvPr id="36" name="正方形/長方形 35"/>
          <p:cNvSpPr/>
          <p:nvPr/>
        </p:nvSpPr>
        <p:spPr>
          <a:xfrm>
            <a:off x="203699" y="4833352"/>
            <a:ext cx="6745284" cy="400110"/>
          </a:xfrm>
          <a:prstGeom prst="rect">
            <a:avLst/>
          </a:prstGeom>
        </p:spPr>
        <p:txBody>
          <a:bodyPr wrap="square">
            <a:spAutoFit/>
          </a:bodyPr>
          <a:lstStyle/>
          <a:p>
            <a:pPr algn="r"/>
            <a:r>
              <a:rPr lang="ja-JP" altLang="en-US" sz="1600" b="1" dirty="0" smtClean="0">
                <a:effectLst>
                  <a:glow rad="50800">
                    <a:schemeClr val="bg1">
                      <a:lumMod val="75000"/>
                      <a:alpha val="60000"/>
                    </a:schemeClr>
                  </a:glow>
                </a:effectLst>
                <a:latin typeface="Meiryo UI" pitchFamily="50" charset="-128"/>
                <a:ea typeface="Meiryo UI" pitchFamily="50" charset="-128"/>
                <a:cs typeface="Meiryo UI" pitchFamily="50" charset="-128"/>
              </a:rPr>
              <a:t>座長：</a:t>
            </a:r>
            <a:r>
              <a:rPr lang="zh-CN" altLang="en-US" sz="1600" b="1" dirty="0" smtClean="0">
                <a:effectLst>
                  <a:glow rad="50800">
                    <a:schemeClr val="bg1">
                      <a:lumMod val="75000"/>
                      <a:alpha val="60000"/>
                    </a:schemeClr>
                  </a:glow>
                </a:effectLst>
                <a:latin typeface="Meiryo UI" pitchFamily="50" charset="-128"/>
                <a:ea typeface="Meiryo UI" pitchFamily="50" charset="-128"/>
                <a:cs typeface="Meiryo UI" pitchFamily="50" charset="-128"/>
              </a:rPr>
              <a:t>帝京</a:t>
            </a:r>
            <a:r>
              <a:rPr lang="zh-CN" altLang="en-US" sz="1600" b="1" dirty="0">
                <a:effectLst>
                  <a:glow rad="50800">
                    <a:schemeClr val="bg1">
                      <a:lumMod val="75000"/>
                      <a:alpha val="60000"/>
                    </a:schemeClr>
                  </a:glow>
                </a:effectLst>
                <a:latin typeface="Meiryo UI" pitchFamily="50" charset="-128"/>
                <a:ea typeface="Meiryo UI" pitchFamily="50" charset="-128"/>
                <a:cs typeface="Meiryo UI" pitchFamily="50" charset="-128"/>
              </a:rPr>
              <a:t>大学医</a:t>
            </a:r>
            <a:r>
              <a:rPr lang="zh-CN" altLang="en-US" sz="1600" b="1" dirty="0" smtClean="0">
                <a:effectLst>
                  <a:glow rad="50800">
                    <a:schemeClr val="bg1">
                      <a:lumMod val="75000"/>
                      <a:alpha val="60000"/>
                    </a:schemeClr>
                  </a:glow>
                </a:effectLst>
                <a:latin typeface="Meiryo UI" pitchFamily="50" charset="-128"/>
                <a:ea typeface="Meiryo UI" pitchFamily="50" charset="-128"/>
                <a:cs typeface="Meiryo UI" pitchFamily="50" charset="-128"/>
              </a:rPr>
              <a:t>学部</a:t>
            </a:r>
            <a:r>
              <a:rPr lang="ja-JP" altLang="en-US" sz="1600" b="1" dirty="0">
                <a:effectLst>
                  <a:glow rad="50800">
                    <a:schemeClr val="bg1">
                      <a:lumMod val="75000"/>
                      <a:alpha val="60000"/>
                    </a:schemeClr>
                  </a:glow>
                </a:effectLst>
                <a:latin typeface="Meiryo UI" pitchFamily="50" charset="-128"/>
                <a:ea typeface="Meiryo UI" pitchFamily="50" charset="-128"/>
                <a:cs typeface="Meiryo UI" pitchFamily="50" charset="-128"/>
              </a:rPr>
              <a:t>　</a:t>
            </a:r>
            <a:r>
              <a:rPr lang="zh-CN" altLang="en-US" sz="1600" b="1" dirty="0" smtClean="0">
                <a:effectLst>
                  <a:glow rad="50800">
                    <a:schemeClr val="bg1">
                      <a:lumMod val="75000"/>
                      <a:alpha val="60000"/>
                    </a:schemeClr>
                  </a:glow>
                </a:effectLst>
                <a:latin typeface="Meiryo UI" pitchFamily="50" charset="-128"/>
                <a:ea typeface="Meiryo UI" pitchFamily="50" charset="-128"/>
                <a:cs typeface="Meiryo UI" pitchFamily="50" charset="-128"/>
              </a:rPr>
              <a:t>精神</a:t>
            </a:r>
            <a:r>
              <a:rPr lang="zh-CN" altLang="en-US" sz="1600" b="1" dirty="0">
                <a:effectLst>
                  <a:glow rad="50800">
                    <a:schemeClr val="bg1">
                      <a:lumMod val="75000"/>
                      <a:alpha val="60000"/>
                    </a:schemeClr>
                  </a:glow>
                </a:effectLst>
                <a:latin typeface="Meiryo UI" pitchFamily="50" charset="-128"/>
                <a:ea typeface="Meiryo UI" pitchFamily="50" charset="-128"/>
                <a:cs typeface="Meiryo UI" pitchFamily="50" charset="-128"/>
              </a:rPr>
              <a:t>神経科学</a:t>
            </a:r>
            <a:r>
              <a:rPr lang="zh-CN" altLang="en-US" sz="1600" b="1" dirty="0" smtClean="0">
                <a:effectLst>
                  <a:glow rad="50800">
                    <a:schemeClr val="bg1">
                      <a:lumMod val="75000"/>
                      <a:alpha val="60000"/>
                    </a:schemeClr>
                  </a:glow>
                </a:effectLst>
                <a:latin typeface="Meiryo UI" pitchFamily="50" charset="-128"/>
                <a:ea typeface="Meiryo UI" pitchFamily="50" charset="-128"/>
                <a:cs typeface="Meiryo UI" pitchFamily="50" charset="-128"/>
              </a:rPr>
              <a:t>講座</a:t>
            </a:r>
            <a:r>
              <a:rPr lang="ja-JP" altLang="en-US" sz="1600" b="1" dirty="0">
                <a:effectLst>
                  <a:glow rad="50800">
                    <a:schemeClr val="bg1">
                      <a:lumMod val="75000"/>
                      <a:alpha val="60000"/>
                    </a:schemeClr>
                  </a:glow>
                </a:effectLst>
                <a:latin typeface="Meiryo UI" pitchFamily="50" charset="-128"/>
                <a:ea typeface="Meiryo UI" pitchFamily="50" charset="-128"/>
                <a:cs typeface="Meiryo UI" pitchFamily="50" charset="-128"/>
              </a:rPr>
              <a:t>　</a:t>
            </a:r>
            <a:r>
              <a:rPr lang="ja-JP" altLang="en-US" sz="1600" b="1" dirty="0" smtClean="0">
                <a:effectLst>
                  <a:glow rad="50800">
                    <a:schemeClr val="bg1">
                      <a:lumMod val="75000"/>
                      <a:alpha val="60000"/>
                    </a:schemeClr>
                  </a:glow>
                </a:effectLst>
                <a:latin typeface="Meiryo UI" pitchFamily="50" charset="-128"/>
                <a:ea typeface="Meiryo UI" pitchFamily="50" charset="-128"/>
                <a:cs typeface="Meiryo UI" pitchFamily="50" charset="-128"/>
              </a:rPr>
              <a:t>准</a:t>
            </a:r>
            <a:r>
              <a:rPr lang="zh-CN" altLang="en-US" sz="1600" b="1" dirty="0" smtClean="0">
                <a:effectLst>
                  <a:glow rad="50800">
                    <a:schemeClr val="bg1">
                      <a:lumMod val="75000"/>
                      <a:alpha val="60000"/>
                    </a:schemeClr>
                  </a:glow>
                </a:effectLst>
                <a:latin typeface="Meiryo UI" pitchFamily="50" charset="-128"/>
                <a:ea typeface="Meiryo UI" pitchFamily="50" charset="-128"/>
                <a:cs typeface="Meiryo UI" pitchFamily="50" charset="-128"/>
              </a:rPr>
              <a:t>教授</a:t>
            </a:r>
            <a:r>
              <a:rPr lang="zh-CN" altLang="en-US" b="1" dirty="0">
                <a:effectLst>
                  <a:glow rad="50800">
                    <a:schemeClr val="bg1">
                      <a:lumMod val="75000"/>
                      <a:alpha val="60000"/>
                    </a:schemeClr>
                  </a:glow>
                </a:effectLst>
                <a:latin typeface="Meiryo UI" pitchFamily="50" charset="-128"/>
                <a:ea typeface="Meiryo UI" pitchFamily="50" charset="-128"/>
                <a:cs typeface="Meiryo UI" pitchFamily="50" charset="-128"/>
              </a:rPr>
              <a:t>　</a:t>
            </a:r>
            <a:r>
              <a:rPr lang="ja-JP" altLang="en-US" b="1" dirty="0" smtClean="0">
                <a:effectLst>
                  <a:glow rad="50800">
                    <a:schemeClr val="bg1">
                      <a:lumMod val="75000"/>
                      <a:alpha val="60000"/>
                    </a:schemeClr>
                  </a:glow>
                </a:effectLst>
                <a:latin typeface="Meiryo UI" pitchFamily="50" charset="-128"/>
                <a:ea typeface="Meiryo UI" pitchFamily="50" charset="-128"/>
                <a:cs typeface="Meiryo UI" pitchFamily="50" charset="-128"/>
              </a:rPr>
              <a:t>栃木　衛</a:t>
            </a:r>
            <a:r>
              <a:rPr lang="ja-JP" altLang="en-US" b="1" dirty="0">
                <a:effectLst>
                  <a:glow rad="50800">
                    <a:schemeClr val="bg1">
                      <a:lumMod val="75000"/>
                      <a:alpha val="60000"/>
                    </a:schemeClr>
                  </a:glow>
                </a:effectLst>
                <a:latin typeface="Meiryo UI" pitchFamily="50" charset="-128"/>
                <a:ea typeface="Meiryo UI" pitchFamily="50" charset="-128"/>
                <a:cs typeface="Meiryo UI" pitchFamily="50" charset="-128"/>
              </a:rPr>
              <a:t>　</a:t>
            </a:r>
            <a:r>
              <a:rPr lang="zh-CN" altLang="en-US" sz="1600" b="1" dirty="0" smtClean="0">
                <a:effectLst>
                  <a:glow rad="50800">
                    <a:schemeClr val="bg1">
                      <a:lumMod val="75000"/>
                      <a:alpha val="60000"/>
                    </a:schemeClr>
                  </a:glow>
                </a:effectLst>
                <a:latin typeface="Meiryo UI" pitchFamily="50" charset="-128"/>
                <a:ea typeface="Meiryo UI" pitchFamily="50" charset="-128"/>
                <a:cs typeface="Meiryo UI" pitchFamily="50" charset="-128"/>
              </a:rPr>
              <a:t>先生</a:t>
            </a:r>
            <a:endParaRPr lang="zh-CN" altLang="en-US" sz="1800" b="1" dirty="0">
              <a:effectLst>
                <a:glow rad="50800">
                  <a:schemeClr val="bg1">
                    <a:lumMod val="75000"/>
                    <a:alpha val="60000"/>
                  </a:schemeClr>
                </a:glow>
              </a:effectLst>
              <a:latin typeface="Meiryo UI" pitchFamily="50" charset="-128"/>
              <a:ea typeface="Meiryo UI" pitchFamily="50" charset="-128"/>
              <a:cs typeface="Meiryo UI" pitchFamily="50" charset="-128"/>
            </a:endParaRPr>
          </a:p>
        </p:txBody>
      </p:sp>
      <p:sp>
        <p:nvSpPr>
          <p:cNvPr id="35" name="正方形/長方形 34"/>
          <p:cNvSpPr/>
          <p:nvPr/>
        </p:nvSpPr>
        <p:spPr>
          <a:xfrm>
            <a:off x="468263" y="6282804"/>
            <a:ext cx="6936440" cy="400110"/>
          </a:xfrm>
          <a:prstGeom prst="rect">
            <a:avLst/>
          </a:prstGeom>
        </p:spPr>
        <p:txBody>
          <a:bodyPr wrap="square">
            <a:spAutoFit/>
          </a:bodyPr>
          <a:lstStyle/>
          <a:p>
            <a:pPr algn="r"/>
            <a:r>
              <a:rPr lang="ja-JP" altLang="en-US" sz="1600" b="1" dirty="0" smtClean="0">
                <a:effectLst>
                  <a:glow rad="50800">
                    <a:schemeClr val="bg1">
                      <a:lumMod val="75000"/>
                      <a:alpha val="60000"/>
                    </a:schemeClr>
                  </a:glow>
                </a:effectLst>
                <a:latin typeface="Meiryo UI" pitchFamily="50" charset="-128"/>
                <a:ea typeface="Meiryo UI" pitchFamily="50" charset="-128"/>
                <a:cs typeface="Meiryo UI" pitchFamily="50" charset="-128"/>
              </a:rPr>
              <a:t>座長：</a:t>
            </a:r>
            <a:r>
              <a:rPr lang="zh-CN" altLang="en-US" sz="1600" b="1" dirty="0" smtClean="0">
                <a:effectLst>
                  <a:glow rad="50800">
                    <a:schemeClr val="bg1">
                      <a:lumMod val="75000"/>
                      <a:alpha val="60000"/>
                    </a:schemeClr>
                  </a:glow>
                </a:effectLst>
                <a:latin typeface="Meiryo UI" pitchFamily="50" charset="-128"/>
                <a:ea typeface="Meiryo UI" pitchFamily="50" charset="-128"/>
                <a:cs typeface="Meiryo UI" pitchFamily="50" charset="-128"/>
              </a:rPr>
              <a:t>帝京</a:t>
            </a:r>
            <a:r>
              <a:rPr lang="zh-CN" altLang="en-US" sz="1600" b="1" dirty="0">
                <a:effectLst>
                  <a:glow rad="50800">
                    <a:schemeClr val="bg1">
                      <a:lumMod val="75000"/>
                      <a:alpha val="60000"/>
                    </a:schemeClr>
                  </a:glow>
                </a:effectLst>
                <a:latin typeface="Meiryo UI" pitchFamily="50" charset="-128"/>
                <a:ea typeface="Meiryo UI" pitchFamily="50" charset="-128"/>
                <a:cs typeface="Meiryo UI" pitchFamily="50" charset="-128"/>
              </a:rPr>
              <a:t>大学医</a:t>
            </a:r>
            <a:r>
              <a:rPr lang="zh-CN" altLang="en-US" sz="1600" b="1" dirty="0" smtClean="0">
                <a:effectLst>
                  <a:glow rad="50800">
                    <a:schemeClr val="bg1">
                      <a:lumMod val="75000"/>
                      <a:alpha val="60000"/>
                    </a:schemeClr>
                  </a:glow>
                </a:effectLst>
                <a:latin typeface="Meiryo UI" pitchFamily="50" charset="-128"/>
                <a:ea typeface="Meiryo UI" pitchFamily="50" charset="-128"/>
                <a:cs typeface="Meiryo UI" pitchFamily="50" charset="-128"/>
              </a:rPr>
              <a:t>学部</a:t>
            </a:r>
            <a:r>
              <a:rPr lang="ja-JP" altLang="en-US" sz="1600" b="1" dirty="0" smtClean="0">
                <a:effectLst>
                  <a:glow rad="50800">
                    <a:schemeClr val="bg1">
                      <a:lumMod val="75000"/>
                      <a:alpha val="60000"/>
                    </a:schemeClr>
                  </a:glow>
                </a:effectLst>
                <a:latin typeface="Meiryo UI" pitchFamily="50" charset="-128"/>
                <a:ea typeface="Meiryo UI" pitchFamily="50" charset="-128"/>
                <a:cs typeface="Meiryo UI" pitchFamily="50" charset="-128"/>
              </a:rPr>
              <a:t>　</a:t>
            </a:r>
            <a:r>
              <a:rPr lang="zh-CN" altLang="en-US" sz="1600" b="1" dirty="0" smtClean="0">
                <a:effectLst>
                  <a:glow rad="50800">
                    <a:schemeClr val="bg1">
                      <a:lumMod val="75000"/>
                      <a:alpha val="60000"/>
                    </a:schemeClr>
                  </a:glow>
                </a:effectLst>
                <a:latin typeface="Meiryo UI" pitchFamily="50" charset="-128"/>
                <a:ea typeface="Meiryo UI" pitchFamily="50" charset="-128"/>
                <a:cs typeface="Meiryo UI" pitchFamily="50" charset="-128"/>
              </a:rPr>
              <a:t>精神神経</a:t>
            </a:r>
            <a:r>
              <a:rPr lang="ja-JP" altLang="en-US" sz="1600" b="1" dirty="0" smtClean="0">
                <a:effectLst>
                  <a:glow rad="50800">
                    <a:schemeClr val="bg1">
                      <a:lumMod val="75000"/>
                      <a:alpha val="60000"/>
                    </a:schemeClr>
                  </a:glow>
                </a:effectLst>
                <a:latin typeface="Meiryo UI" pitchFamily="50" charset="-128"/>
                <a:ea typeface="Meiryo UI" pitchFamily="50" charset="-128"/>
                <a:cs typeface="Meiryo UI" pitchFamily="50" charset="-128"/>
              </a:rPr>
              <a:t>科</a:t>
            </a:r>
            <a:r>
              <a:rPr lang="zh-CN" altLang="en-US" sz="1600" b="1" dirty="0" smtClean="0">
                <a:effectLst>
                  <a:glow rad="50800">
                    <a:schemeClr val="bg1">
                      <a:lumMod val="75000"/>
                      <a:alpha val="60000"/>
                    </a:schemeClr>
                  </a:glow>
                </a:effectLst>
                <a:latin typeface="Meiryo UI" pitchFamily="50" charset="-128"/>
                <a:ea typeface="Meiryo UI" pitchFamily="50" charset="-128"/>
                <a:cs typeface="Meiryo UI" pitchFamily="50" charset="-128"/>
              </a:rPr>
              <a:t>学講座</a:t>
            </a:r>
            <a:r>
              <a:rPr lang="ja-JP" altLang="en-US" sz="1600" b="1" dirty="0">
                <a:effectLst>
                  <a:glow rad="50800">
                    <a:schemeClr val="bg1">
                      <a:lumMod val="75000"/>
                      <a:alpha val="60000"/>
                    </a:schemeClr>
                  </a:glow>
                </a:effectLst>
                <a:latin typeface="Meiryo UI" pitchFamily="50" charset="-128"/>
                <a:ea typeface="Meiryo UI" pitchFamily="50" charset="-128"/>
                <a:cs typeface="Meiryo UI" pitchFamily="50" charset="-128"/>
              </a:rPr>
              <a:t>　</a:t>
            </a:r>
            <a:r>
              <a:rPr lang="ja-JP" altLang="en-US" sz="1600" b="1" dirty="0" smtClean="0">
                <a:effectLst>
                  <a:glow rad="50800">
                    <a:schemeClr val="bg1">
                      <a:lumMod val="75000"/>
                      <a:alpha val="60000"/>
                    </a:schemeClr>
                  </a:glow>
                </a:effectLst>
                <a:latin typeface="Meiryo UI" pitchFamily="50" charset="-128"/>
                <a:ea typeface="Meiryo UI" pitchFamily="50" charset="-128"/>
                <a:cs typeface="Meiryo UI" pitchFamily="50" charset="-128"/>
              </a:rPr>
              <a:t>主任</a:t>
            </a:r>
            <a:r>
              <a:rPr lang="zh-CN" altLang="en-US" sz="1600" b="1" dirty="0" smtClean="0">
                <a:effectLst>
                  <a:glow rad="50800">
                    <a:schemeClr val="bg1">
                      <a:lumMod val="75000"/>
                      <a:alpha val="60000"/>
                    </a:schemeClr>
                  </a:glow>
                </a:effectLst>
                <a:latin typeface="Meiryo UI" pitchFamily="50" charset="-128"/>
                <a:ea typeface="Meiryo UI" pitchFamily="50" charset="-128"/>
                <a:cs typeface="Meiryo UI" pitchFamily="50" charset="-128"/>
              </a:rPr>
              <a:t>教授</a:t>
            </a:r>
            <a:r>
              <a:rPr lang="zh-CN" altLang="en-US" b="1" dirty="0">
                <a:effectLst>
                  <a:glow rad="50800">
                    <a:schemeClr val="bg1">
                      <a:lumMod val="75000"/>
                      <a:alpha val="60000"/>
                    </a:schemeClr>
                  </a:glow>
                </a:effectLst>
                <a:latin typeface="Meiryo UI" pitchFamily="50" charset="-128"/>
                <a:ea typeface="Meiryo UI" pitchFamily="50" charset="-128"/>
                <a:cs typeface="Meiryo UI" pitchFamily="50" charset="-128"/>
              </a:rPr>
              <a:t>　</a:t>
            </a:r>
            <a:r>
              <a:rPr lang="ja-JP" altLang="en-US" b="1" dirty="0">
                <a:effectLst>
                  <a:glow rad="50800">
                    <a:schemeClr val="bg1">
                      <a:lumMod val="75000"/>
                      <a:alpha val="60000"/>
                    </a:schemeClr>
                  </a:glow>
                </a:effectLst>
                <a:latin typeface="Meiryo UI" pitchFamily="50" charset="-128"/>
                <a:ea typeface="Meiryo UI" pitchFamily="50" charset="-128"/>
                <a:cs typeface="Meiryo UI" pitchFamily="50" charset="-128"/>
              </a:rPr>
              <a:t>池淵</a:t>
            </a:r>
            <a:r>
              <a:rPr lang="ja-JP" altLang="en-US" b="1" dirty="0" smtClean="0">
                <a:effectLst>
                  <a:glow rad="50800">
                    <a:schemeClr val="bg1">
                      <a:lumMod val="75000"/>
                      <a:alpha val="60000"/>
                    </a:schemeClr>
                  </a:glow>
                </a:effectLst>
                <a:latin typeface="Meiryo UI" pitchFamily="50" charset="-128"/>
                <a:ea typeface="Meiryo UI" pitchFamily="50" charset="-128"/>
                <a:cs typeface="Meiryo UI" pitchFamily="50" charset="-128"/>
              </a:rPr>
              <a:t>　恵美</a:t>
            </a:r>
            <a:r>
              <a:rPr lang="ja-JP" altLang="en-US" b="1" dirty="0">
                <a:effectLst>
                  <a:glow rad="50800">
                    <a:schemeClr val="bg1">
                      <a:lumMod val="75000"/>
                      <a:alpha val="60000"/>
                    </a:schemeClr>
                  </a:glow>
                </a:effectLst>
                <a:latin typeface="Meiryo UI" pitchFamily="50" charset="-128"/>
                <a:ea typeface="Meiryo UI" pitchFamily="50" charset="-128"/>
                <a:cs typeface="Meiryo UI" pitchFamily="50" charset="-128"/>
              </a:rPr>
              <a:t>　</a:t>
            </a:r>
            <a:r>
              <a:rPr lang="zh-CN" altLang="en-US" sz="1600" b="1" dirty="0" smtClean="0">
                <a:effectLst>
                  <a:glow rad="50800">
                    <a:schemeClr val="bg1">
                      <a:lumMod val="75000"/>
                      <a:alpha val="60000"/>
                    </a:schemeClr>
                  </a:glow>
                </a:effectLst>
                <a:latin typeface="Meiryo UI" pitchFamily="50" charset="-128"/>
                <a:ea typeface="Meiryo UI" pitchFamily="50" charset="-128"/>
                <a:cs typeface="Meiryo UI" pitchFamily="50" charset="-128"/>
              </a:rPr>
              <a:t>先生</a:t>
            </a:r>
            <a:endParaRPr lang="zh-CN" altLang="en-US" sz="1600" b="1" dirty="0">
              <a:effectLst>
                <a:glow rad="50800">
                  <a:schemeClr val="bg1">
                    <a:lumMod val="75000"/>
                    <a:alpha val="60000"/>
                  </a:schemeClr>
                </a:glow>
              </a:effectLst>
              <a:latin typeface="Meiryo UI" pitchFamily="50" charset="-128"/>
              <a:ea typeface="Meiryo UI" pitchFamily="50" charset="-128"/>
              <a:cs typeface="Meiryo UI" pitchFamily="50" charset="-128"/>
            </a:endParaRPr>
          </a:p>
        </p:txBody>
      </p:sp>
      <p:cxnSp>
        <p:nvCxnSpPr>
          <p:cNvPr id="42" name="直線コネクタ 41"/>
          <p:cNvCxnSpPr/>
          <p:nvPr/>
        </p:nvCxnSpPr>
        <p:spPr>
          <a:xfrm>
            <a:off x="1963951" y="3097843"/>
            <a:ext cx="5057040" cy="0"/>
          </a:xfrm>
          <a:prstGeom prst="line">
            <a:avLst/>
          </a:prstGeom>
          <a:ln>
            <a:solidFill>
              <a:srgbClr val="92D050"/>
            </a:solidFill>
          </a:ln>
          <a:effectLst/>
        </p:spPr>
        <p:style>
          <a:lnRef idx="2">
            <a:schemeClr val="accent3"/>
          </a:lnRef>
          <a:fillRef idx="0">
            <a:schemeClr val="accent3"/>
          </a:fillRef>
          <a:effectRef idx="1">
            <a:schemeClr val="accent3"/>
          </a:effectRef>
          <a:fontRef idx="minor">
            <a:schemeClr val="tx1"/>
          </a:fontRef>
        </p:style>
      </p:cxnSp>
      <p:cxnSp>
        <p:nvCxnSpPr>
          <p:cNvPr id="53" name="直線コネクタ 52"/>
          <p:cNvCxnSpPr/>
          <p:nvPr/>
        </p:nvCxnSpPr>
        <p:spPr>
          <a:xfrm>
            <a:off x="1985889" y="6246892"/>
            <a:ext cx="5057040" cy="0"/>
          </a:xfrm>
          <a:prstGeom prst="line">
            <a:avLst/>
          </a:prstGeom>
          <a:ln>
            <a:solidFill>
              <a:srgbClr val="92D050"/>
            </a:solidFill>
          </a:ln>
          <a:effectLst/>
        </p:spPr>
        <p:style>
          <a:lnRef idx="2">
            <a:schemeClr val="accent3"/>
          </a:lnRef>
          <a:fillRef idx="0">
            <a:schemeClr val="accent3"/>
          </a:fillRef>
          <a:effectRef idx="1">
            <a:schemeClr val="accent3"/>
          </a:effectRef>
          <a:fontRef idx="minor">
            <a:schemeClr val="tx1"/>
          </a:fontRef>
        </p:style>
      </p:cxnSp>
      <p:sp>
        <p:nvSpPr>
          <p:cNvPr id="54" name="正方形/長方形 53"/>
          <p:cNvSpPr/>
          <p:nvPr/>
        </p:nvSpPr>
        <p:spPr>
          <a:xfrm>
            <a:off x="900311" y="7468977"/>
            <a:ext cx="7042601" cy="3259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3000"/>
              </a:lnSpc>
              <a:spcBef>
                <a:spcPts val="600"/>
              </a:spcBef>
            </a:pPr>
            <a:r>
              <a:rPr lang="en-US" altLang="ja-JP" sz="1800" b="1" dirty="0" smtClean="0">
                <a:solidFill>
                  <a:schemeClr val="tx1"/>
                </a:solidFill>
                <a:effectLst>
                  <a:glow rad="50800">
                    <a:schemeClr val="bg1">
                      <a:lumMod val="75000"/>
                      <a:alpha val="60000"/>
                    </a:schemeClr>
                  </a:glow>
                </a:effectLst>
                <a:latin typeface="Meiryo UI" pitchFamily="50" charset="-128"/>
                <a:ea typeface="Meiryo UI" pitchFamily="50" charset="-128"/>
                <a:cs typeface="Meiryo UI" pitchFamily="50" charset="-128"/>
              </a:rPr>
              <a:t>                                                                                        </a:t>
            </a:r>
            <a:r>
              <a:rPr lang="ja-JP" altLang="en-US" sz="1800" b="1" dirty="0" smtClean="0">
                <a:solidFill>
                  <a:schemeClr val="tx1"/>
                </a:solidFill>
                <a:effectLst>
                  <a:glow rad="50800">
                    <a:schemeClr val="bg1">
                      <a:lumMod val="75000"/>
                      <a:alpha val="60000"/>
                    </a:schemeClr>
                  </a:glow>
                </a:effectLst>
                <a:latin typeface="Meiryo UI" pitchFamily="50" charset="-128"/>
                <a:ea typeface="Meiryo UI" pitchFamily="50" charset="-128"/>
                <a:cs typeface="Meiryo UI" pitchFamily="50" charset="-128"/>
              </a:rPr>
              <a:t>　　　　　　　　　　　　　　　　　</a:t>
            </a:r>
            <a:r>
              <a:rPr lang="zh-CN" altLang="en-US" sz="1800" b="1" dirty="0" smtClean="0">
                <a:solidFill>
                  <a:schemeClr val="tx1"/>
                </a:solidFill>
                <a:effectLst>
                  <a:glow rad="50800">
                    <a:schemeClr val="bg1">
                      <a:lumMod val="75000"/>
                      <a:alpha val="60000"/>
                    </a:schemeClr>
                  </a:glow>
                </a:effectLst>
                <a:latin typeface="Meiryo UI" pitchFamily="50" charset="-128"/>
                <a:ea typeface="Meiryo UI" pitchFamily="50" charset="-128"/>
                <a:cs typeface="Meiryo UI" pitchFamily="50" charset="-128"/>
              </a:rPr>
              <a:t>帝京大学医学部</a:t>
            </a:r>
            <a:r>
              <a:rPr lang="ja-JP" altLang="en-US" sz="1800" b="1" dirty="0" smtClean="0">
                <a:solidFill>
                  <a:schemeClr val="tx1"/>
                </a:solidFill>
                <a:effectLst>
                  <a:glow rad="50800">
                    <a:schemeClr val="bg1">
                      <a:lumMod val="75000"/>
                      <a:alpha val="60000"/>
                    </a:schemeClr>
                  </a:glow>
                </a:effectLst>
                <a:latin typeface="Meiryo UI" pitchFamily="50" charset="-128"/>
                <a:ea typeface="Meiryo UI" pitchFamily="50" charset="-128"/>
                <a:cs typeface="Meiryo UI" pitchFamily="50" charset="-128"/>
              </a:rPr>
              <a:t>　</a:t>
            </a:r>
            <a:r>
              <a:rPr lang="zh-CN" altLang="en-US" sz="1800" b="1" dirty="0" smtClean="0">
                <a:solidFill>
                  <a:schemeClr val="tx1"/>
                </a:solidFill>
                <a:effectLst>
                  <a:glow rad="50800">
                    <a:schemeClr val="bg1">
                      <a:lumMod val="75000"/>
                      <a:alpha val="60000"/>
                    </a:schemeClr>
                  </a:glow>
                </a:effectLst>
                <a:latin typeface="Meiryo UI" pitchFamily="50" charset="-128"/>
                <a:ea typeface="Meiryo UI" pitchFamily="50" charset="-128"/>
                <a:cs typeface="Meiryo UI" pitchFamily="50" charset="-128"/>
              </a:rPr>
              <a:t>精神神経科学講座　准教授</a:t>
            </a:r>
            <a:r>
              <a:rPr lang="zh-CN" altLang="en-US" sz="2400" b="1" dirty="0" smtClean="0">
                <a:solidFill>
                  <a:schemeClr val="tx1"/>
                </a:solidFill>
                <a:effectLst>
                  <a:glow rad="50800">
                    <a:schemeClr val="bg1">
                      <a:lumMod val="75000"/>
                      <a:alpha val="60000"/>
                    </a:schemeClr>
                  </a:glow>
                </a:effectLst>
                <a:latin typeface="Meiryo UI" pitchFamily="50" charset="-128"/>
                <a:ea typeface="Meiryo UI" pitchFamily="50" charset="-128"/>
                <a:cs typeface="Meiryo UI" pitchFamily="50" charset="-128"/>
              </a:rPr>
              <a:t>　栃木　衛</a:t>
            </a:r>
            <a:r>
              <a:rPr lang="ja-JP" altLang="en-US" sz="2400" b="1" dirty="0" smtClean="0">
                <a:solidFill>
                  <a:schemeClr val="tx1"/>
                </a:solidFill>
                <a:effectLst>
                  <a:glow rad="50800">
                    <a:schemeClr val="bg1">
                      <a:lumMod val="75000"/>
                      <a:alpha val="60000"/>
                    </a:schemeClr>
                  </a:glow>
                </a:effectLst>
                <a:latin typeface="Meiryo UI" pitchFamily="50" charset="-128"/>
                <a:ea typeface="Meiryo UI" pitchFamily="50" charset="-128"/>
                <a:cs typeface="Meiryo UI" pitchFamily="50" charset="-128"/>
              </a:rPr>
              <a:t>　</a:t>
            </a:r>
            <a:r>
              <a:rPr lang="zh-CN" altLang="en-US" sz="1800" b="1" dirty="0" smtClean="0">
                <a:solidFill>
                  <a:schemeClr val="tx1"/>
                </a:solidFill>
                <a:effectLst>
                  <a:glow rad="50800">
                    <a:schemeClr val="bg1">
                      <a:lumMod val="75000"/>
                      <a:alpha val="60000"/>
                    </a:schemeClr>
                  </a:glow>
                </a:effectLst>
                <a:latin typeface="Meiryo UI" pitchFamily="50" charset="-128"/>
                <a:ea typeface="Meiryo UI" pitchFamily="50" charset="-128"/>
                <a:cs typeface="Meiryo UI" pitchFamily="50" charset="-128"/>
              </a:rPr>
              <a:t>先生</a:t>
            </a:r>
            <a:endParaRPr lang="en-US" altLang="zh-CN" sz="1800" b="1" dirty="0" smtClean="0">
              <a:solidFill>
                <a:schemeClr val="tx1"/>
              </a:solidFill>
              <a:effectLst>
                <a:glow rad="50800">
                  <a:schemeClr val="bg1">
                    <a:lumMod val="75000"/>
                    <a:alpha val="60000"/>
                  </a:schemeClr>
                </a:glow>
              </a:effectLst>
              <a:latin typeface="Meiryo UI" pitchFamily="50" charset="-128"/>
              <a:ea typeface="Meiryo UI" pitchFamily="50" charset="-128"/>
              <a:cs typeface="Meiryo UI" pitchFamily="50" charset="-128"/>
            </a:endParaRPr>
          </a:p>
        </p:txBody>
      </p:sp>
      <p:sp>
        <p:nvSpPr>
          <p:cNvPr id="9" name="正方形/長方形 8"/>
          <p:cNvSpPr/>
          <p:nvPr/>
        </p:nvSpPr>
        <p:spPr>
          <a:xfrm>
            <a:off x="3708623" y="9648128"/>
            <a:ext cx="3672408" cy="783813"/>
          </a:xfrm>
          <a:prstGeom prst="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ja-JP" sz="10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当日はご参加頂いた確認の為、ご施設名、ご芳名のご記帳</a:t>
            </a:r>
            <a:r>
              <a:rPr lang="ja-JP" altLang="ja-JP" sz="10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を</a:t>
            </a:r>
            <a:endParaRPr lang="en-US" altLang="ja-JP" sz="10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ja-JP" sz="10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改めて</a:t>
            </a:r>
            <a:r>
              <a:rPr lang="ja-JP" altLang="ja-JP" sz="10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お願い申し上げます</a:t>
            </a:r>
            <a:r>
              <a:rPr lang="ja-JP" altLang="ja-JP" sz="10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。なお</a:t>
            </a:r>
            <a:r>
              <a:rPr lang="ja-JP" altLang="ja-JP" sz="10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、ご記帳頂いたご施設名、ご芳名</a:t>
            </a:r>
            <a:r>
              <a:rPr lang="ja-JP" altLang="ja-JP" sz="10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は</a:t>
            </a:r>
            <a:endParaRPr lang="en-US" altLang="ja-JP" sz="10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ja-JP" sz="10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医</a:t>
            </a:r>
            <a:r>
              <a:rPr lang="ja-JP" altLang="ja-JP" sz="10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薬品および医学・薬学に関する情報提供の為</a:t>
            </a:r>
            <a:r>
              <a:rPr lang="ja-JP" altLang="ja-JP" sz="10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に利用</a:t>
            </a:r>
            <a:r>
              <a:rPr lang="ja-JP" altLang="ja-JP" sz="10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させて</a:t>
            </a:r>
            <a:r>
              <a:rPr lang="ja-JP" altLang="ja-JP" sz="10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いただく</a:t>
            </a:r>
            <a:endParaRPr lang="en-US" altLang="ja-JP" sz="10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ja-JP" sz="10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事</a:t>
            </a:r>
            <a:r>
              <a:rPr lang="ja-JP" altLang="ja-JP" sz="10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がございます。何卒ご理解とご協力を御願い申し上げます。</a:t>
            </a:r>
            <a:endParaRPr kumimoji="1" lang="ja-JP" altLang="en-US" sz="10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テキスト ボックス 4"/>
          <p:cNvSpPr txBox="1"/>
          <p:nvPr/>
        </p:nvSpPr>
        <p:spPr>
          <a:xfrm>
            <a:off x="1348737" y="5562724"/>
            <a:ext cx="5960286" cy="400110"/>
          </a:xfrm>
          <a:prstGeom prst="rect">
            <a:avLst/>
          </a:prstGeom>
          <a:noFill/>
        </p:spPr>
        <p:txBody>
          <a:bodyPr wrap="none" rtlCol="0">
            <a:spAutoFit/>
          </a:bodyPr>
          <a:lstStyle/>
          <a:p>
            <a:pPr>
              <a:lnSpc>
                <a:spcPts val="2400"/>
              </a:lnSpc>
            </a:pPr>
            <a:r>
              <a:rPr lang="ja-JP" altLang="en-US" sz="1600" b="1" dirty="0">
                <a:effectLst>
                  <a:glow rad="50800">
                    <a:schemeClr val="bg1">
                      <a:lumMod val="75000"/>
                      <a:alpha val="60000"/>
                    </a:schemeClr>
                  </a:glow>
                </a:effectLst>
                <a:latin typeface="Meiryo UI" panose="020B0604030504040204" pitchFamily="50" charset="-128"/>
                <a:ea typeface="Meiryo UI" panose="020B0604030504040204" pitchFamily="50" charset="-128"/>
                <a:cs typeface="Meiryo UI" panose="020B0604030504040204" pitchFamily="50" charset="-128"/>
              </a:rPr>
              <a:t>　帝京大学医学部　精神神経科学講座　助教　</a:t>
            </a:r>
            <a:r>
              <a:rPr lang="ja-JP" altLang="en-US" b="1" dirty="0">
                <a:effectLst>
                  <a:glow rad="50800">
                    <a:schemeClr val="bg1">
                      <a:lumMod val="75000"/>
                      <a:alpha val="60000"/>
                    </a:schemeClr>
                  </a:glow>
                </a:effectLst>
                <a:latin typeface="Meiryo UI" panose="020B0604030504040204" pitchFamily="50" charset="-128"/>
                <a:ea typeface="Meiryo UI" panose="020B0604030504040204" pitchFamily="50" charset="-128"/>
                <a:cs typeface="Meiryo UI" panose="020B0604030504040204" pitchFamily="50" charset="-128"/>
              </a:rPr>
              <a:t>初瀬　記史</a:t>
            </a:r>
            <a:r>
              <a:rPr lang="ja-JP" altLang="en-US" sz="1600" b="1" dirty="0">
                <a:effectLst>
                  <a:glow rad="50800">
                    <a:schemeClr val="bg1">
                      <a:lumMod val="75000"/>
                      <a:alpha val="60000"/>
                    </a:schemeClr>
                  </a:glow>
                </a:effectLst>
                <a:latin typeface="Meiryo UI" panose="020B0604030504040204" pitchFamily="50" charset="-128"/>
                <a:ea typeface="Meiryo UI" panose="020B0604030504040204" pitchFamily="50" charset="-128"/>
                <a:cs typeface="Meiryo UI" panose="020B0604030504040204" pitchFamily="50" charset="-128"/>
              </a:rPr>
              <a:t>　先生</a:t>
            </a:r>
            <a:endParaRPr lang="en-US" altLang="ja-JP" sz="1600" b="1" dirty="0">
              <a:effectLst>
                <a:glow rad="50800">
                  <a:schemeClr val="bg1">
                    <a:lumMod val="75000"/>
                    <a:alpha val="60000"/>
                  </a:schemeClr>
                </a:glow>
              </a:effectLst>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2048749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4"/>
          <p:cNvSpPr>
            <a:spLocks noChangeArrowheads="1"/>
          </p:cNvSpPr>
          <p:nvPr/>
        </p:nvSpPr>
        <p:spPr bwMode="auto">
          <a:xfrm>
            <a:off x="-3500" y="1"/>
            <a:ext cx="7564764" cy="1634856"/>
          </a:xfrm>
          <a:prstGeom prst="rect">
            <a:avLst/>
          </a:prstGeom>
          <a:gradFill rotWithShape="1">
            <a:gsLst>
              <a:gs pos="0">
                <a:schemeClr val="accent3">
                  <a:lumMod val="50000"/>
                </a:schemeClr>
              </a:gs>
              <a:gs pos="50000">
                <a:schemeClr val="accent3">
                  <a:lumMod val="75000"/>
                </a:schemeClr>
              </a:gs>
              <a:gs pos="100000">
                <a:srgbClr val="00B050"/>
              </a:gs>
            </a:gsLst>
            <a:lin ang="8100000" scaled="1"/>
          </a:gradFill>
          <a:ln>
            <a:noFill/>
          </a:ln>
        </p:spPr>
        <p:txBody>
          <a:bodyPr wrap="none" lIns="88482" tIns="44241" rIns="88482" bIns="44241" anchor="ctr"/>
          <a:lstStyle>
            <a:lvl1pPr defTabSz="912813" eaLnBrk="0" hangingPunct="0">
              <a:spcBef>
                <a:spcPct val="20000"/>
              </a:spcBef>
              <a:buChar char="•"/>
              <a:defRPr kumimoji="1" sz="3200">
                <a:solidFill>
                  <a:schemeClr val="tx1"/>
                </a:solidFill>
                <a:latin typeface="Arial" charset="0"/>
                <a:ea typeface="ＭＳ Ｐゴシック" charset="-128"/>
              </a:defRPr>
            </a:lvl1pPr>
            <a:lvl2pPr marL="742950" indent="-285750" defTabSz="912813" eaLnBrk="0" hangingPunct="0">
              <a:spcBef>
                <a:spcPct val="20000"/>
              </a:spcBef>
              <a:buChar char="–"/>
              <a:defRPr kumimoji="1" sz="2800">
                <a:solidFill>
                  <a:schemeClr val="tx1"/>
                </a:solidFill>
                <a:latin typeface="Arial" charset="0"/>
                <a:ea typeface="ＭＳ Ｐゴシック" charset="-128"/>
              </a:defRPr>
            </a:lvl2pPr>
            <a:lvl3pPr marL="1143000" indent="-228600" defTabSz="912813" eaLnBrk="0" hangingPunct="0">
              <a:spcBef>
                <a:spcPct val="20000"/>
              </a:spcBef>
              <a:buChar char="•"/>
              <a:defRPr kumimoji="1" sz="2400">
                <a:solidFill>
                  <a:schemeClr val="tx1"/>
                </a:solidFill>
                <a:latin typeface="Arial" charset="0"/>
                <a:ea typeface="ＭＳ Ｐゴシック" charset="-128"/>
              </a:defRPr>
            </a:lvl3pPr>
            <a:lvl4pPr marL="1600200" indent="-228600" defTabSz="912813" eaLnBrk="0" hangingPunct="0">
              <a:spcBef>
                <a:spcPct val="20000"/>
              </a:spcBef>
              <a:buChar char="–"/>
              <a:defRPr kumimoji="1" sz="2000">
                <a:solidFill>
                  <a:schemeClr val="tx1"/>
                </a:solidFill>
                <a:latin typeface="Arial" charset="0"/>
                <a:ea typeface="ＭＳ Ｐゴシック" charset="-128"/>
              </a:defRPr>
            </a:lvl4pPr>
            <a:lvl5pPr marL="2057400" indent="-228600" defTabSz="912813" eaLnBrk="0" hangingPunct="0">
              <a:spcBef>
                <a:spcPct val="20000"/>
              </a:spcBef>
              <a:buChar char="»"/>
              <a:defRPr kumimoji="1" sz="2000">
                <a:solidFill>
                  <a:schemeClr val="tx1"/>
                </a:solidFill>
                <a:latin typeface="Arial" charset="0"/>
                <a:ea typeface="ＭＳ Ｐゴシック" charset="-128"/>
              </a:defRPr>
            </a:lvl5pPr>
            <a:lvl6pPr marL="2514600" indent="-228600" defTabSz="912813"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defTabSz="912813"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defTabSz="912813"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defTabSz="912813"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endParaRPr lang="ja-JP" altLang="en-US" sz="2000">
              <a:solidFill>
                <a:srgbClr val="92D050"/>
              </a:solidFill>
            </a:endParaRPr>
          </a:p>
        </p:txBody>
      </p:sp>
      <p:sp>
        <p:nvSpPr>
          <p:cNvPr id="13315" name="Text Box 5"/>
          <p:cNvSpPr txBox="1">
            <a:spLocks noChangeArrowheads="1"/>
          </p:cNvSpPr>
          <p:nvPr/>
        </p:nvSpPr>
        <p:spPr bwMode="auto">
          <a:xfrm>
            <a:off x="66512" y="215925"/>
            <a:ext cx="7391485" cy="12509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482" tIns="44241" rIns="88482" bIns="44241">
            <a:spAutoFit/>
          </a:bodyPr>
          <a:lstStyle>
            <a:lvl1pPr defTabSz="912813" eaLnBrk="0" hangingPunct="0">
              <a:spcBef>
                <a:spcPct val="20000"/>
              </a:spcBef>
              <a:buChar char="•"/>
              <a:defRPr kumimoji="1" sz="3200">
                <a:solidFill>
                  <a:schemeClr val="tx1"/>
                </a:solidFill>
                <a:latin typeface="Arial" charset="0"/>
                <a:ea typeface="ＭＳ Ｐゴシック" charset="-128"/>
              </a:defRPr>
            </a:lvl1pPr>
            <a:lvl2pPr marL="742950" indent="-285750" defTabSz="912813" eaLnBrk="0" hangingPunct="0">
              <a:spcBef>
                <a:spcPct val="20000"/>
              </a:spcBef>
              <a:buChar char="–"/>
              <a:defRPr kumimoji="1" sz="2800">
                <a:solidFill>
                  <a:schemeClr val="tx1"/>
                </a:solidFill>
                <a:latin typeface="Arial" charset="0"/>
                <a:ea typeface="ＭＳ Ｐゴシック" charset="-128"/>
              </a:defRPr>
            </a:lvl2pPr>
            <a:lvl3pPr marL="1143000" indent="-228600" defTabSz="912813" eaLnBrk="0" hangingPunct="0">
              <a:spcBef>
                <a:spcPct val="20000"/>
              </a:spcBef>
              <a:buChar char="•"/>
              <a:defRPr kumimoji="1" sz="2400">
                <a:solidFill>
                  <a:schemeClr val="tx1"/>
                </a:solidFill>
                <a:latin typeface="Arial" charset="0"/>
                <a:ea typeface="ＭＳ Ｐゴシック" charset="-128"/>
              </a:defRPr>
            </a:lvl3pPr>
            <a:lvl4pPr marL="1600200" indent="-228600" defTabSz="912813" eaLnBrk="0" hangingPunct="0">
              <a:spcBef>
                <a:spcPct val="20000"/>
              </a:spcBef>
              <a:buChar char="–"/>
              <a:defRPr kumimoji="1" sz="2000">
                <a:solidFill>
                  <a:schemeClr val="tx1"/>
                </a:solidFill>
                <a:latin typeface="Arial" charset="0"/>
                <a:ea typeface="ＭＳ Ｐゴシック" charset="-128"/>
              </a:defRPr>
            </a:lvl4pPr>
            <a:lvl5pPr marL="2057400" indent="-228600" defTabSz="912813" eaLnBrk="0" hangingPunct="0">
              <a:spcBef>
                <a:spcPct val="20000"/>
              </a:spcBef>
              <a:buChar char="»"/>
              <a:defRPr kumimoji="1" sz="2000">
                <a:solidFill>
                  <a:schemeClr val="tx1"/>
                </a:solidFill>
                <a:latin typeface="Arial" charset="0"/>
                <a:ea typeface="ＭＳ Ｐゴシック" charset="-128"/>
              </a:defRPr>
            </a:lvl5pPr>
            <a:lvl6pPr marL="2514600" indent="-228600" defTabSz="912813"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defTabSz="912813"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defTabSz="912813"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defTabSz="912813"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r>
              <a:rPr lang="en-US" altLang="ja-JP" sz="2300" b="1" dirty="0" smtClean="0">
                <a:solidFill>
                  <a:srgbClr val="FFFFFF"/>
                </a:solidFill>
              </a:rPr>
              <a:t>2017</a:t>
            </a:r>
            <a:r>
              <a:rPr lang="ja-JP" altLang="en-US" sz="2300" b="1" dirty="0" smtClean="0">
                <a:solidFill>
                  <a:srgbClr val="FFFFFF"/>
                </a:solidFill>
              </a:rPr>
              <a:t>年</a:t>
            </a:r>
            <a:r>
              <a:rPr lang="en-US" altLang="ja-JP" sz="2300" b="1" dirty="0">
                <a:solidFill>
                  <a:srgbClr val="FFFFFF"/>
                </a:solidFill>
              </a:rPr>
              <a:t>11</a:t>
            </a:r>
            <a:r>
              <a:rPr lang="ja-JP" altLang="en-US" sz="2300" b="1" dirty="0" smtClean="0">
                <a:solidFill>
                  <a:srgbClr val="FFFFFF"/>
                </a:solidFill>
              </a:rPr>
              <a:t>月</a:t>
            </a:r>
            <a:r>
              <a:rPr lang="en-US" altLang="ja-JP" sz="2300" b="1" dirty="0">
                <a:solidFill>
                  <a:srgbClr val="FFFFFF"/>
                </a:solidFill>
              </a:rPr>
              <a:t>2</a:t>
            </a:r>
            <a:r>
              <a:rPr lang="ja-JP" altLang="en-US" sz="2300" b="1" dirty="0" smtClean="0">
                <a:solidFill>
                  <a:srgbClr val="FFFFFF"/>
                </a:solidFill>
              </a:rPr>
              <a:t>日（木）</a:t>
            </a:r>
            <a:r>
              <a:rPr lang="ja-JP" altLang="en-US" sz="2300" b="1" dirty="0">
                <a:solidFill>
                  <a:srgbClr val="FFFFFF"/>
                </a:solidFill>
              </a:rPr>
              <a:t>　</a:t>
            </a:r>
            <a:r>
              <a:rPr lang="ja-JP" altLang="en-US" sz="2300" b="1" dirty="0" smtClean="0">
                <a:solidFill>
                  <a:srgbClr val="FFFFFF"/>
                </a:solidFill>
              </a:rPr>
              <a:t>認知症　医療連携講演会</a:t>
            </a:r>
            <a:endParaRPr lang="ja-JP" altLang="en-US" sz="2300" b="1" dirty="0">
              <a:solidFill>
                <a:srgbClr val="FFFFFF"/>
              </a:solidFill>
            </a:endParaRPr>
          </a:p>
          <a:p>
            <a:pPr algn="ctr" eaLnBrk="1" hangingPunct="1">
              <a:spcBef>
                <a:spcPct val="0"/>
              </a:spcBef>
              <a:buFontTx/>
              <a:buNone/>
            </a:pPr>
            <a:r>
              <a:rPr lang="ja-JP" altLang="en-US" sz="2300" b="1" dirty="0">
                <a:solidFill>
                  <a:srgbClr val="FFFFFF"/>
                </a:solidFill>
              </a:rPr>
              <a:t>参加申し込み用紙</a:t>
            </a:r>
          </a:p>
          <a:p>
            <a:pPr algn="ctr" eaLnBrk="1" hangingPunct="1">
              <a:spcBef>
                <a:spcPct val="0"/>
              </a:spcBef>
              <a:buFontTx/>
              <a:buNone/>
            </a:pPr>
            <a:r>
              <a:rPr lang="en-US" altLang="ja-JP" sz="3000" b="1" dirty="0">
                <a:solidFill>
                  <a:srgbClr val="FFFFFF"/>
                </a:solidFill>
              </a:rPr>
              <a:t>FAX</a:t>
            </a:r>
            <a:r>
              <a:rPr lang="ja-JP" altLang="en-US" sz="3000" b="1" dirty="0">
                <a:solidFill>
                  <a:srgbClr val="FFFFFF"/>
                </a:solidFill>
              </a:rPr>
              <a:t>番号　</a:t>
            </a:r>
            <a:r>
              <a:rPr lang="en-US" altLang="ja-JP" sz="3000" b="1" dirty="0">
                <a:solidFill>
                  <a:srgbClr val="FFFFFF"/>
                </a:solidFill>
              </a:rPr>
              <a:t>03-3964-9849</a:t>
            </a:r>
          </a:p>
        </p:txBody>
      </p:sp>
      <p:sp>
        <p:nvSpPr>
          <p:cNvPr id="13316" name="Text Box 6"/>
          <p:cNvSpPr txBox="1">
            <a:spLocks noChangeArrowheads="1"/>
          </p:cNvSpPr>
          <p:nvPr/>
        </p:nvSpPr>
        <p:spPr bwMode="auto">
          <a:xfrm>
            <a:off x="558344" y="1677699"/>
            <a:ext cx="7032675" cy="704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482" tIns="44241" rIns="88482" bIns="44241">
            <a:spAutoFit/>
          </a:bodyPr>
          <a:lstStyle>
            <a:lvl1pPr defTabSz="912813" eaLnBrk="0" hangingPunct="0">
              <a:spcBef>
                <a:spcPct val="20000"/>
              </a:spcBef>
              <a:buChar char="•"/>
              <a:defRPr kumimoji="1" sz="3200">
                <a:solidFill>
                  <a:schemeClr val="tx1"/>
                </a:solidFill>
                <a:latin typeface="Arial" charset="0"/>
                <a:ea typeface="ＭＳ Ｐゴシック" charset="-128"/>
              </a:defRPr>
            </a:lvl1pPr>
            <a:lvl2pPr marL="742950" indent="-285750" defTabSz="912813" eaLnBrk="0" hangingPunct="0">
              <a:spcBef>
                <a:spcPct val="20000"/>
              </a:spcBef>
              <a:buChar char="–"/>
              <a:defRPr kumimoji="1" sz="2800">
                <a:solidFill>
                  <a:schemeClr val="tx1"/>
                </a:solidFill>
                <a:latin typeface="Arial" charset="0"/>
                <a:ea typeface="ＭＳ Ｐゴシック" charset="-128"/>
              </a:defRPr>
            </a:lvl2pPr>
            <a:lvl3pPr marL="1143000" indent="-228600" defTabSz="912813" eaLnBrk="0" hangingPunct="0">
              <a:spcBef>
                <a:spcPct val="20000"/>
              </a:spcBef>
              <a:buChar char="•"/>
              <a:defRPr kumimoji="1" sz="2400">
                <a:solidFill>
                  <a:schemeClr val="tx1"/>
                </a:solidFill>
                <a:latin typeface="Arial" charset="0"/>
                <a:ea typeface="ＭＳ Ｐゴシック" charset="-128"/>
              </a:defRPr>
            </a:lvl3pPr>
            <a:lvl4pPr marL="1600200" indent="-228600" defTabSz="912813" eaLnBrk="0" hangingPunct="0">
              <a:spcBef>
                <a:spcPct val="20000"/>
              </a:spcBef>
              <a:buChar char="–"/>
              <a:defRPr kumimoji="1" sz="2000">
                <a:solidFill>
                  <a:schemeClr val="tx1"/>
                </a:solidFill>
                <a:latin typeface="Arial" charset="0"/>
                <a:ea typeface="ＭＳ Ｐゴシック" charset="-128"/>
              </a:defRPr>
            </a:lvl4pPr>
            <a:lvl5pPr marL="2057400" indent="-228600" defTabSz="912813" eaLnBrk="0" hangingPunct="0">
              <a:spcBef>
                <a:spcPct val="20000"/>
              </a:spcBef>
              <a:buChar char="»"/>
              <a:defRPr kumimoji="1" sz="2000">
                <a:solidFill>
                  <a:schemeClr val="tx1"/>
                </a:solidFill>
                <a:latin typeface="Arial" charset="0"/>
                <a:ea typeface="ＭＳ Ｐゴシック" charset="-128"/>
              </a:defRPr>
            </a:lvl5pPr>
            <a:lvl6pPr marL="2514600" indent="-228600" defTabSz="912813"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defTabSz="912813"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defTabSz="912813"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defTabSz="912813"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2000">
                <a:solidFill>
                  <a:srgbClr val="000000"/>
                </a:solidFill>
              </a:rPr>
              <a:t>参加ご希望の方はこちらの用紙に必要事項をご記入の上</a:t>
            </a:r>
          </a:p>
          <a:p>
            <a:pPr eaLnBrk="1" hangingPunct="1">
              <a:spcBef>
                <a:spcPct val="0"/>
              </a:spcBef>
              <a:buFontTx/>
              <a:buNone/>
            </a:pPr>
            <a:r>
              <a:rPr lang="en-US" altLang="ja-JP" sz="2000">
                <a:solidFill>
                  <a:srgbClr val="000000"/>
                </a:solidFill>
              </a:rPr>
              <a:t>FAX</a:t>
            </a:r>
            <a:r>
              <a:rPr lang="ja-JP" altLang="en-US" sz="2000">
                <a:solidFill>
                  <a:srgbClr val="000000"/>
                </a:solidFill>
              </a:rPr>
              <a:t>にてお申し込みください。</a:t>
            </a:r>
          </a:p>
        </p:txBody>
      </p:sp>
      <p:graphicFrame>
        <p:nvGraphicFramePr>
          <p:cNvPr id="13317" name="Object 623"/>
          <p:cNvGraphicFramePr>
            <a:graphicFrameLocks noChangeAspect="1"/>
          </p:cNvGraphicFramePr>
          <p:nvPr/>
        </p:nvGraphicFramePr>
        <p:xfrm>
          <a:off x="246792" y="2440289"/>
          <a:ext cx="6992417" cy="4426451"/>
        </p:xfrm>
        <a:graphic>
          <a:graphicData uri="http://schemas.openxmlformats.org/presentationml/2006/ole">
            <mc:AlternateContent xmlns:mc="http://schemas.openxmlformats.org/markup-compatibility/2006">
              <mc:Choice xmlns:v="urn:schemas-microsoft-com:vml" Requires="v">
                <p:oleObj spid="_x0000_s2090" name="ワークシート" r:id="rId3" imgW="5543550" imgH="3152775" progId="Excel.Sheet.8">
                  <p:embed/>
                </p:oleObj>
              </mc:Choice>
              <mc:Fallback>
                <p:oleObj name="ワークシート" r:id="rId3" imgW="5543550" imgH="3152775" progId="Excel.Sheet.8">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6792" y="2440289"/>
                        <a:ext cx="6992417" cy="4426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3318" name="Rectangle 627" descr="市松模様 (小)"/>
          <p:cNvSpPr>
            <a:spLocks noChangeArrowheads="1"/>
          </p:cNvSpPr>
          <p:nvPr/>
        </p:nvSpPr>
        <p:spPr bwMode="auto">
          <a:xfrm>
            <a:off x="3719373" y="7790416"/>
            <a:ext cx="3546092" cy="2088984"/>
          </a:xfrm>
          <a:prstGeom prst="rect">
            <a:avLst/>
          </a:prstGeom>
          <a:pattFill prst="smCheck">
            <a:fgClr>
              <a:srgbClr val="E8E8E8"/>
            </a:fgClr>
            <a:bgClr>
              <a:schemeClr val="bg1"/>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482" tIns="44241" rIns="88482" bIns="44241" anchor="ctr"/>
          <a:lstStyle>
            <a:lvl1pPr defTabSz="911225" eaLnBrk="0" hangingPunct="0">
              <a:spcBef>
                <a:spcPct val="20000"/>
              </a:spcBef>
              <a:buChar char="•"/>
              <a:defRPr kumimoji="1" sz="3200">
                <a:solidFill>
                  <a:schemeClr val="tx1"/>
                </a:solidFill>
                <a:latin typeface="Arial" charset="0"/>
                <a:ea typeface="ＭＳ Ｐゴシック" charset="-128"/>
              </a:defRPr>
            </a:lvl1pPr>
            <a:lvl2pPr marL="742950" indent="-285750" defTabSz="911225" eaLnBrk="0" hangingPunct="0">
              <a:spcBef>
                <a:spcPct val="20000"/>
              </a:spcBef>
              <a:buChar char="–"/>
              <a:defRPr kumimoji="1" sz="2800">
                <a:solidFill>
                  <a:schemeClr val="tx1"/>
                </a:solidFill>
                <a:latin typeface="Arial" charset="0"/>
                <a:ea typeface="ＭＳ Ｐゴシック" charset="-128"/>
              </a:defRPr>
            </a:lvl2pPr>
            <a:lvl3pPr marL="1143000" indent="-228600" defTabSz="911225" eaLnBrk="0" hangingPunct="0">
              <a:spcBef>
                <a:spcPct val="20000"/>
              </a:spcBef>
              <a:buChar char="•"/>
              <a:defRPr kumimoji="1" sz="2400">
                <a:solidFill>
                  <a:schemeClr val="tx1"/>
                </a:solidFill>
                <a:latin typeface="Arial" charset="0"/>
                <a:ea typeface="ＭＳ Ｐゴシック" charset="-128"/>
              </a:defRPr>
            </a:lvl3pPr>
            <a:lvl4pPr marL="1600200" indent="-228600" defTabSz="911225" eaLnBrk="0" hangingPunct="0">
              <a:spcBef>
                <a:spcPct val="20000"/>
              </a:spcBef>
              <a:buChar char="–"/>
              <a:defRPr kumimoji="1" sz="2000">
                <a:solidFill>
                  <a:schemeClr val="tx1"/>
                </a:solidFill>
                <a:latin typeface="Arial" charset="0"/>
                <a:ea typeface="ＭＳ Ｐゴシック" charset="-128"/>
              </a:defRPr>
            </a:lvl4pPr>
            <a:lvl5pPr marL="2057400" indent="-228600" defTabSz="911225" eaLnBrk="0" hangingPunct="0">
              <a:spcBef>
                <a:spcPct val="20000"/>
              </a:spcBef>
              <a:buChar char="»"/>
              <a:defRPr kumimoji="1" sz="2000">
                <a:solidFill>
                  <a:schemeClr val="tx1"/>
                </a:solidFill>
                <a:latin typeface="Arial" charset="0"/>
                <a:ea typeface="ＭＳ Ｐゴシック" charset="-128"/>
              </a:defRPr>
            </a:lvl5pPr>
            <a:lvl6pPr marL="2514600" indent="-228600" defTabSz="911225"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defTabSz="911225"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defTabSz="911225"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defTabSz="911225"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10000"/>
              </a:spcBef>
              <a:buFontTx/>
              <a:buNone/>
            </a:pPr>
            <a:r>
              <a:rPr lang="ja-JP" altLang="en-US" sz="1700" b="1">
                <a:solidFill>
                  <a:srgbClr val="000000"/>
                </a:solidFill>
              </a:rPr>
              <a:t>～公共機関をご利用下さい～</a:t>
            </a:r>
            <a:endParaRPr lang="en-US" altLang="ja-JP" sz="1700" b="1">
              <a:solidFill>
                <a:srgbClr val="000000"/>
              </a:solidFill>
            </a:endParaRPr>
          </a:p>
          <a:p>
            <a:pPr eaLnBrk="1" hangingPunct="1">
              <a:spcBef>
                <a:spcPct val="10000"/>
              </a:spcBef>
              <a:buFontTx/>
              <a:buNone/>
            </a:pPr>
            <a:r>
              <a:rPr lang="ja-JP" altLang="en-US" sz="1200">
                <a:solidFill>
                  <a:srgbClr val="000000"/>
                </a:solidFill>
              </a:rPr>
              <a:t>■</a:t>
            </a:r>
            <a:r>
              <a:rPr lang="en-US" altLang="ja-JP" sz="1200">
                <a:solidFill>
                  <a:srgbClr val="000000"/>
                </a:solidFill>
              </a:rPr>
              <a:t>JR</a:t>
            </a:r>
            <a:r>
              <a:rPr lang="ja-JP" altLang="en-US" sz="1200">
                <a:solidFill>
                  <a:srgbClr val="000000"/>
                </a:solidFill>
              </a:rPr>
              <a:t>埼京線　十条駅（徒歩</a:t>
            </a:r>
            <a:r>
              <a:rPr lang="en-US" altLang="ja-JP" sz="1200">
                <a:solidFill>
                  <a:srgbClr val="000000"/>
                </a:solidFill>
              </a:rPr>
              <a:t>10</a:t>
            </a:r>
            <a:r>
              <a:rPr lang="ja-JP" altLang="en-US" sz="1200">
                <a:solidFill>
                  <a:srgbClr val="000000"/>
                </a:solidFill>
              </a:rPr>
              <a:t>分）</a:t>
            </a:r>
          </a:p>
          <a:p>
            <a:pPr eaLnBrk="1" hangingPunct="1">
              <a:spcBef>
                <a:spcPct val="10000"/>
              </a:spcBef>
              <a:buFontTx/>
              <a:buNone/>
            </a:pPr>
            <a:r>
              <a:rPr lang="ja-JP" altLang="en-US" sz="1200">
                <a:solidFill>
                  <a:srgbClr val="000000"/>
                </a:solidFill>
              </a:rPr>
              <a:t>■都営地下鉄都営三田線　板橋本町駅（徒歩</a:t>
            </a:r>
            <a:r>
              <a:rPr lang="en-US" altLang="ja-JP" sz="1200">
                <a:solidFill>
                  <a:srgbClr val="000000"/>
                </a:solidFill>
              </a:rPr>
              <a:t>13</a:t>
            </a:r>
            <a:r>
              <a:rPr lang="ja-JP" altLang="en-US" sz="1200">
                <a:solidFill>
                  <a:srgbClr val="000000"/>
                </a:solidFill>
              </a:rPr>
              <a:t>分）</a:t>
            </a:r>
          </a:p>
          <a:p>
            <a:pPr eaLnBrk="1" hangingPunct="1">
              <a:spcBef>
                <a:spcPct val="10000"/>
              </a:spcBef>
              <a:buFontTx/>
              <a:buNone/>
            </a:pPr>
            <a:r>
              <a:rPr lang="ja-JP" altLang="en-US" sz="1200">
                <a:solidFill>
                  <a:srgbClr val="000000"/>
                </a:solidFill>
              </a:rPr>
              <a:t>■国際興業バス</a:t>
            </a:r>
          </a:p>
          <a:p>
            <a:pPr eaLnBrk="1" hangingPunct="1">
              <a:spcBef>
                <a:spcPct val="10000"/>
              </a:spcBef>
              <a:buFontTx/>
              <a:buNone/>
            </a:pPr>
            <a:r>
              <a:rPr lang="ja-JP" altLang="en-US" sz="1200">
                <a:solidFill>
                  <a:srgbClr val="000000"/>
                </a:solidFill>
              </a:rPr>
              <a:t>　王子駅⇔板橋駅　帝京大学病院前下車</a:t>
            </a:r>
          </a:p>
          <a:p>
            <a:pPr eaLnBrk="1" hangingPunct="1">
              <a:spcBef>
                <a:spcPct val="10000"/>
              </a:spcBef>
              <a:buFontTx/>
              <a:buNone/>
            </a:pPr>
            <a:r>
              <a:rPr lang="ja-JP" altLang="en-US" sz="1200">
                <a:solidFill>
                  <a:srgbClr val="000000"/>
                </a:solidFill>
              </a:rPr>
              <a:t>　赤羽駅西口⇔王子駅　上十条</a:t>
            </a:r>
            <a:r>
              <a:rPr lang="en-US" altLang="ja-JP" sz="1200">
                <a:solidFill>
                  <a:srgbClr val="000000"/>
                </a:solidFill>
              </a:rPr>
              <a:t>4</a:t>
            </a:r>
            <a:r>
              <a:rPr lang="ja-JP" altLang="en-US" sz="1200">
                <a:solidFill>
                  <a:srgbClr val="000000"/>
                </a:solidFill>
              </a:rPr>
              <a:t>丁目下車（徒歩</a:t>
            </a:r>
            <a:r>
              <a:rPr lang="en-US" altLang="ja-JP" sz="1200">
                <a:solidFill>
                  <a:srgbClr val="000000"/>
                </a:solidFill>
              </a:rPr>
              <a:t>3</a:t>
            </a:r>
            <a:r>
              <a:rPr lang="ja-JP" altLang="en-US" sz="1200">
                <a:solidFill>
                  <a:srgbClr val="000000"/>
                </a:solidFill>
              </a:rPr>
              <a:t>分）</a:t>
            </a:r>
          </a:p>
          <a:p>
            <a:pPr eaLnBrk="1" hangingPunct="1">
              <a:spcBef>
                <a:spcPct val="10000"/>
              </a:spcBef>
              <a:buFontTx/>
              <a:buNone/>
            </a:pPr>
            <a:r>
              <a:rPr lang="ja-JP" altLang="en-US" sz="1200">
                <a:solidFill>
                  <a:srgbClr val="000000"/>
                </a:solidFill>
              </a:rPr>
              <a:t>　赤羽駅東口⇔高円寺駅　姥ヶ橋下車（徒歩</a:t>
            </a:r>
            <a:r>
              <a:rPr lang="en-US" altLang="ja-JP" sz="1200">
                <a:solidFill>
                  <a:srgbClr val="000000"/>
                </a:solidFill>
              </a:rPr>
              <a:t>5</a:t>
            </a:r>
            <a:r>
              <a:rPr lang="ja-JP" altLang="en-US" sz="1200">
                <a:solidFill>
                  <a:srgbClr val="000000"/>
                </a:solidFill>
              </a:rPr>
              <a:t>分）</a:t>
            </a:r>
          </a:p>
          <a:p>
            <a:pPr eaLnBrk="1" hangingPunct="1">
              <a:spcBef>
                <a:spcPct val="10000"/>
              </a:spcBef>
              <a:buFontTx/>
              <a:buNone/>
            </a:pPr>
            <a:r>
              <a:rPr lang="ja-JP" altLang="en-US" sz="1200">
                <a:solidFill>
                  <a:srgbClr val="000000"/>
                </a:solidFill>
              </a:rPr>
              <a:t>　王子駅⇔上板橋　姥ヶ橋下車（徒歩</a:t>
            </a:r>
            <a:r>
              <a:rPr lang="en-US" altLang="ja-JP" sz="1200">
                <a:solidFill>
                  <a:srgbClr val="000000"/>
                </a:solidFill>
              </a:rPr>
              <a:t>5</a:t>
            </a:r>
            <a:r>
              <a:rPr lang="ja-JP" altLang="en-US" sz="1200">
                <a:solidFill>
                  <a:srgbClr val="000000"/>
                </a:solidFill>
              </a:rPr>
              <a:t>分）</a:t>
            </a:r>
          </a:p>
          <a:p>
            <a:pPr eaLnBrk="1" hangingPunct="1">
              <a:spcBef>
                <a:spcPct val="10000"/>
              </a:spcBef>
              <a:buFontTx/>
              <a:buNone/>
            </a:pPr>
            <a:endParaRPr lang="ja-JP" altLang="en-US" sz="1200">
              <a:solidFill>
                <a:srgbClr val="000000"/>
              </a:solidFill>
            </a:endParaRPr>
          </a:p>
        </p:txBody>
      </p:sp>
      <p:sp>
        <p:nvSpPr>
          <p:cNvPr id="13319" name="Text Box 629"/>
          <p:cNvSpPr txBox="1">
            <a:spLocks noChangeArrowheads="1"/>
          </p:cNvSpPr>
          <p:nvPr/>
        </p:nvSpPr>
        <p:spPr bwMode="auto">
          <a:xfrm>
            <a:off x="393816" y="9865691"/>
            <a:ext cx="6768380" cy="7368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482" tIns="44241" rIns="88482" bIns="44241">
            <a:spAutoFit/>
          </a:bodyPr>
          <a:lstStyle>
            <a:lvl1pPr defTabSz="912813" eaLnBrk="0" hangingPunct="0">
              <a:spcBef>
                <a:spcPct val="20000"/>
              </a:spcBef>
              <a:buChar char="•"/>
              <a:defRPr kumimoji="1" sz="3200">
                <a:solidFill>
                  <a:schemeClr val="tx1"/>
                </a:solidFill>
                <a:latin typeface="Arial" charset="0"/>
                <a:ea typeface="ＭＳ Ｐゴシック" charset="-128"/>
              </a:defRPr>
            </a:lvl1pPr>
            <a:lvl2pPr marL="742950" indent="-285750" defTabSz="912813" eaLnBrk="0" hangingPunct="0">
              <a:spcBef>
                <a:spcPct val="20000"/>
              </a:spcBef>
              <a:buChar char="–"/>
              <a:defRPr kumimoji="1" sz="2800">
                <a:solidFill>
                  <a:schemeClr val="tx1"/>
                </a:solidFill>
                <a:latin typeface="Arial" charset="0"/>
                <a:ea typeface="ＭＳ Ｐゴシック" charset="-128"/>
              </a:defRPr>
            </a:lvl2pPr>
            <a:lvl3pPr marL="1143000" indent="-228600" defTabSz="912813" eaLnBrk="0" hangingPunct="0">
              <a:spcBef>
                <a:spcPct val="20000"/>
              </a:spcBef>
              <a:buChar char="•"/>
              <a:defRPr kumimoji="1" sz="2400">
                <a:solidFill>
                  <a:schemeClr val="tx1"/>
                </a:solidFill>
                <a:latin typeface="Arial" charset="0"/>
                <a:ea typeface="ＭＳ Ｐゴシック" charset="-128"/>
              </a:defRPr>
            </a:lvl3pPr>
            <a:lvl4pPr marL="1600200" indent="-228600" defTabSz="912813" eaLnBrk="0" hangingPunct="0">
              <a:spcBef>
                <a:spcPct val="20000"/>
              </a:spcBef>
              <a:buChar char="–"/>
              <a:defRPr kumimoji="1" sz="2000">
                <a:solidFill>
                  <a:schemeClr val="tx1"/>
                </a:solidFill>
                <a:latin typeface="Arial" charset="0"/>
                <a:ea typeface="ＭＳ Ｐゴシック" charset="-128"/>
              </a:defRPr>
            </a:lvl4pPr>
            <a:lvl5pPr marL="2057400" indent="-228600" defTabSz="912813" eaLnBrk="0" hangingPunct="0">
              <a:spcBef>
                <a:spcPct val="20000"/>
              </a:spcBef>
              <a:buChar char="»"/>
              <a:defRPr kumimoji="1" sz="2000">
                <a:solidFill>
                  <a:schemeClr val="tx1"/>
                </a:solidFill>
                <a:latin typeface="Arial" charset="0"/>
                <a:ea typeface="ＭＳ Ｐゴシック" charset="-128"/>
              </a:defRPr>
            </a:lvl5pPr>
            <a:lvl6pPr marL="2514600" indent="-228600" defTabSz="912813"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defTabSz="912813"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defTabSz="912813"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defTabSz="912813"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10000"/>
              </a:spcBef>
              <a:buFontTx/>
              <a:buNone/>
            </a:pPr>
            <a:r>
              <a:rPr lang="ja-JP" altLang="en-US" sz="2000" b="1">
                <a:solidFill>
                  <a:srgbClr val="000000"/>
                </a:solidFill>
              </a:rPr>
              <a:t>連絡先：帝京大学医学部附属病院　医療連携室</a:t>
            </a:r>
          </a:p>
          <a:p>
            <a:pPr algn="ctr" eaLnBrk="1" hangingPunct="1">
              <a:spcBef>
                <a:spcPct val="10000"/>
              </a:spcBef>
              <a:buFontTx/>
              <a:buNone/>
            </a:pPr>
            <a:r>
              <a:rPr lang="en-US" altLang="ja-JP" sz="2000" b="1">
                <a:solidFill>
                  <a:srgbClr val="000000"/>
                </a:solidFill>
              </a:rPr>
              <a:t>TEL:03-3964-9830 FAX:03-3964-9849</a:t>
            </a:r>
          </a:p>
        </p:txBody>
      </p:sp>
      <p:sp>
        <p:nvSpPr>
          <p:cNvPr id="7" name="正方形/長方形 6"/>
          <p:cNvSpPr/>
          <p:nvPr/>
        </p:nvSpPr>
        <p:spPr>
          <a:xfrm>
            <a:off x="346302" y="9680612"/>
            <a:ext cx="1984832" cy="185078"/>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99561" tIns="49780" rIns="99561" bIns="49780" anchor="ctr"/>
          <a:lstStyle/>
          <a:p>
            <a:pPr algn="ctr" defTabSz="995604">
              <a:defRPr/>
            </a:pPr>
            <a:r>
              <a:rPr lang="ja-JP" altLang="en-US" sz="1200" b="1" dirty="0">
                <a:solidFill>
                  <a:srgbClr val="FF0000"/>
                </a:solidFill>
              </a:rPr>
              <a:t>会場</a:t>
            </a:r>
            <a:r>
              <a:rPr lang="en-US" altLang="ja-JP" sz="1200" b="1" dirty="0">
                <a:solidFill>
                  <a:srgbClr val="FF0000"/>
                </a:solidFill>
              </a:rPr>
              <a:t>:</a:t>
            </a:r>
            <a:r>
              <a:rPr lang="ja-JP" altLang="en-US" sz="1200" b="1" dirty="0" smtClean="0">
                <a:solidFill>
                  <a:srgbClr val="FF0000"/>
                </a:solidFill>
              </a:rPr>
              <a:t>本部棟</a:t>
            </a:r>
            <a:r>
              <a:rPr lang="en-US" altLang="ja-JP" sz="1200" b="1" dirty="0" smtClean="0">
                <a:solidFill>
                  <a:srgbClr val="FF0000"/>
                </a:solidFill>
              </a:rPr>
              <a:t>2</a:t>
            </a:r>
            <a:r>
              <a:rPr lang="ja-JP" altLang="en-US" sz="1200" b="1" dirty="0" smtClean="0">
                <a:solidFill>
                  <a:srgbClr val="FF0000"/>
                </a:solidFill>
              </a:rPr>
              <a:t>階</a:t>
            </a:r>
            <a:r>
              <a:rPr lang="ja-JP" altLang="en-US" sz="1200" b="1" dirty="0">
                <a:solidFill>
                  <a:srgbClr val="FF0000"/>
                </a:solidFill>
              </a:rPr>
              <a:t>　</a:t>
            </a:r>
            <a:r>
              <a:rPr lang="ja-JP" altLang="en-US" sz="1200" b="1" dirty="0" smtClean="0">
                <a:solidFill>
                  <a:srgbClr val="FF0000"/>
                </a:solidFill>
              </a:rPr>
              <a:t>会議室</a:t>
            </a:r>
            <a:r>
              <a:rPr lang="en-US" altLang="ja-JP" sz="1200" b="1" dirty="0" smtClean="0">
                <a:solidFill>
                  <a:srgbClr val="FF0000"/>
                </a:solidFill>
              </a:rPr>
              <a:t>5</a:t>
            </a:r>
            <a:endParaRPr lang="ja-JP" altLang="en-US" sz="1200" b="1" dirty="0">
              <a:solidFill>
                <a:srgbClr val="FF0000"/>
              </a:solidFill>
            </a:endParaRPr>
          </a:p>
        </p:txBody>
      </p:sp>
      <p:sp>
        <p:nvSpPr>
          <p:cNvPr id="13324" name="Text Box 628"/>
          <p:cNvSpPr txBox="1">
            <a:spLocks noChangeArrowheads="1"/>
          </p:cNvSpPr>
          <p:nvPr/>
        </p:nvSpPr>
        <p:spPr bwMode="auto">
          <a:xfrm>
            <a:off x="3392066" y="6969561"/>
            <a:ext cx="4200702" cy="5500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335" tIns="48167" rIns="96335" bIns="48167">
            <a:spAutoFit/>
          </a:bodyPr>
          <a:lstStyle>
            <a:lvl1pPr defTabSz="912813" eaLnBrk="0" hangingPunct="0">
              <a:spcBef>
                <a:spcPct val="20000"/>
              </a:spcBef>
              <a:buChar char="•"/>
              <a:defRPr kumimoji="1" sz="3200">
                <a:solidFill>
                  <a:schemeClr val="tx1"/>
                </a:solidFill>
                <a:latin typeface="Arial" charset="0"/>
                <a:ea typeface="ＭＳ Ｐゴシック" charset="-128"/>
              </a:defRPr>
            </a:lvl1pPr>
            <a:lvl2pPr marL="742950" indent="-285750" defTabSz="912813" eaLnBrk="0" hangingPunct="0">
              <a:spcBef>
                <a:spcPct val="20000"/>
              </a:spcBef>
              <a:buChar char="–"/>
              <a:defRPr kumimoji="1" sz="2800">
                <a:solidFill>
                  <a:schemeClr val="tx1"/>
                </a:solidFill>
                <a:latin typeface="Arial" charset="0"/>
                <a:ea typeface="ＭＳ Ｐゴシック" charset="-128"/>
              </a:defRPr>
            </a:lvl2pPr>
            <a:lvl3pPr marL="1143000" indent="-228600" defTabSz="912813" eaLnBrk="0" hangingPunct="0">
              <a:spcBef>
                <a:spcPct val="20000"/>
              </a:spcBef>
              <a:buChar char="•"/>
              <a:defRPr kumimoji="1" sz="2400">
                <a:solidFill>
                  <a:schemeClr val="tx1"/>
                </a:solidFill>
                <a:latin typeface="Arial" charset="0"/>
                <a:ea typeface="ＭＳ Ｐゴシック" charset="-128"/>
              </a:defRPr>
            </a:lvl3pPr>
            <a:lvl4pPr marL="1600200" indent="-228600" defTabSz="912813" eaLnBrk="0" hangingPunct="0">
              <a:spcBef>
                <a:spcPct val="20000"/>
              </a:spcBef>
              <a:buChar char="–"/>
              <a:defRPr kumimoji="1" sz="2000">
                <a:solidFill>
                  <a:schemeClr val="tx1"/>
                </a:solidFill>
                <a:latin typeface="Arial" charset="0"/>
                <a:ea typeface="ＭＳ Ｐゴシック" charset="-128"/>
              </a:defRPr>
            </a:lvl4pPr>
            <a:lvl5pPr marL="2057400" indent="-228600" defTabSz="912813" eaLnBrk="0" hangingPunct="0">
              <a:spcBef>
                <a:spcPct val="20000"/>
              </a:spcBef>
              <a:buChar char="»"/>
              <a:defRPr kumimoji="1" sz="2000">
                <a:solidFill>
                  <a:schemeClr val="tx1"/>
                </a:solidFill>
                <a:latin typeface="Arial" charset="0"/>
                <a:ea typeface="ＭＳ Ｐゴシック" charset="-128"/>
              </a:defRPr>
            </a:lvl5pPr>
            <a:lvl6pPr marL="2514600" indent="-228600" defTabSz="912813"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defTabSz="912813"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defTabSz="912813"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defTabSz="912813"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10000"/>
              </a:spcBef>
              <a:buFontTx/>
              <a:buNone/>
            </a:pPr>
            <a:r>
              <a:rPr lang="ja-JP" altLang="en-US" sz="1400" b="1" dirty="0"/>
              <a:t>＊大変お手数ですが</a:t>
            </a:r>
            <a:r>
              <a:rPr lang="ja-JP" altLang="en-US" sz="1400" b="1" dirty="0" smtClean="0"/>
              <a:t>、</a:t>
            </a:r>
            <a:r>
              <a:rPr lang="ja-JP" altLang="en-US" sz="1400" b="1" dirty="0" smtClean="0">
                <a:solidFill>
                  <a:srgbClr val="FF0000"/>
                </a:solidFill>
              </a:rPr>
              <a:t>〇月〇〇日（月）</a:t>
            </a:r>
            <a:r>
              <a:rPr lang="ja-JP" altLang="en-US" sz="1400" b="1" dirty="0"/>
              <a:t>までに</a:t>
            </a:r>
          </a:p>
          <a:p>
            <a:pPr algn="ctr" eaLnBrk="1" hangingPunct="1">
              <a:spcBef>
                <a:spcPct val="10000"/>
              </a:spcBef>
              <a:buFontTx/>
              <a:buNone/>
            </a:pPr>
            <a:r>
              <a:rPr lang="ja-JP" altLang="en-US" sz="1400" b="1" dirty="0"/>
              <a:t>お申し込みいただきますようお願い申し上げます。</a:t>
            </a:r>
          </a:p>
        </p:txBody>
      </p:sp>
      <p:pic>
        <p:nvPicPr>
          <p:cNvPr id="13"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3781" y="7244607"/>
            <a:ext cx="3079139" cy="220654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円/楕円 2"/>
          <p:cNvSpPr/>
          <p:nvPr/>
        </p:nvSpPr>
        <p:spPr>
          <a:xfrm>
            <a:off x="1152817" y="8659068"/>
            <a:ext cx="395566" cy="38900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99561" tIns="49780" rIns="99561" bIns="49780" anchor="ctr"/>
          <a:lstStyle/>
          <a:p>
            <a:pPr algn="ctr" defTabSz="995604">
              <a:defRPr/>
            </a:pPr>
            <a:endParaRPr lang="ja-JP" altLang="en-US">
              <a:solidFill>
                <a:srgbClr val="FFFFFF"/>
              </a:solidFill>
            </a:endParaRPr>
          </a:p>
        </p:txBody>
      </p:sp>
      <p:cxnSp>
        <p:nvCxnSpPr>
          <p:cNvPr id="6" name="直線矢印コネクタ 5"/>
          <p:cNvCxnSpPr>
            <a:endCxn id="3" idx="3"/>
          </p:cNvCxnSpPr>
          <p:nvPr/>
        </p:nvCxnSpPr>
        <p:spPr>
          <a:xfrm flipV="1">
            <a:off x="869270" y="8991522"/>
            <a:ext cx="341308" cy="659770"/>
          </a:xfrm>
          <a:prstGeom prst="straightConnector1">
            <a:avLst/>
          </a:prstGeom>
          <a:ln w="6350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7586955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ExpireDateSaved xmlns="818587af-a97e-45f6-98dd-0bf4ab33c058" xsi:nil="true"/>
    <_dlc_ExpireDate xmlns="818587af-a97e-45f6-98dd-0bf4ab33c058">2026-07-15T02:47:04+00:00</_dlc_ExpireDat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4470AE655BA5B54BADCD5AE79124E066" ma:contentTypeVersion="22" ma:contentTypeDescription="新しいドキュメントを作成します。" ma:contentTypeScope="" ma:versionID="350a7d72cdd9b834ac3d1191b7d81d79">
  <xsd:schema xmlns:xsd="http://www.w3.org/2001/XMLSchema" xmlns:xs="http://www.w3.org/2001/XMLSchema" xmlns:p="http://schemas.microsoft.com/office/2006/metadata/properties" xmlns:ns2="818587af-a97e-45f6-98dd-0bf4ab33c058" targetNamespace="http://schemas.microsoft.com/office/2006/metadata/properties" ma:root="true" ma:fieldsID="c841dbda69ec3c6a3f1b095bbc1b63a0" ns2:_="">
    <xsd:import namespace="818587af-a97e-45f6-98dd-0bf4ab33c058"/>
    <xsd:element name="properties">
      <xsd:complexType>
        <xsd:sequence>
          <xsd:element name="documentManagement">
            <xsd:complexType>
              <xsd:all>
                <xsd:element ref="ns2:_dlc_Exempt" minOccurs="0"/>
                <xsd:element ref="ns2:_dlc_ExpireDateSaved" minOccurs="0"/>
                <xsd:element ref="ns2:_dlc_Expire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8587af-a97e-45f6-98dd-0bf4ab33c058" elementFormDefault="qualified">
    <xsd:import namespace="http://schemas.microsoft.com/office/2006/documentManagement/types"/>
    <xsd:import namespace="http://schemas.microsoft.com/office/infopath/2007/PartnerControls"/>
    <xsd:element name="_dlc_Exempt" ma:index="8" nillable="true" ma:displayName="ポリシー適用除外" ma:description="" ma:hidden="true" ma:internalName="_dlc_Exempt" ma:readOnly="true">
      <xsd:simpleType>
        <xsd:restriction base="dms:Unknown"/>
      </xsd:simpleType>
    </xsd:element>
    <xsd:element name="_dlc_ExpireDateSaved" ma:index="9" nillable="true" ma:displayName="元の有効期限" ma:description="" ma:hidden="true" ma:internalName="_dlc_ExpireDateSaved" ma:readOnly="true">
      <xsd:simpleType>
        <xsd:restriction base="dms:DateTime"/>
      </xsd:simpleType>
    </xsd:element>
    <xsd:element name="_dlc_ExpireDate" ma:index="10" nillable="true" ma:displayName="有効期限" ma:description="" ma:hidden="true" ma:indexed="true" ma:internalName="_dlc_ExpireDat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p:Policy xmlns:p="office.server.policy" id="38a7cc09-afd8-42d9-b5ea-60600b579fb7" local="false">
  <p:Name>有効期限ポリシー</p:Name>
  <p:Description/>
  <p:Statement/>
  <p:PolicyItems>
    <p:PolicyItem featureId="Microsoft.Office.RecordsManagement.PolicyFeatures.Expiration" staticId="0x0101007F7EFF5F02C2BA4A84F891959DFD843F|-1366636739" UniqueId="6ed1d997-a39e-4456-93ee-a97adc314a99">
      <p:Name>保持</p:Name>
      <p:Description>処理対象コンテンツのスケジュールを自動的に設定し、期限に達したコンテンツに対して保持処理を実行します。</p:Description>
      <p:CustomData>
        <Schedules nextStageId="2">
          <Schedule type="Default">
            <stages>
              <data stageId="1">
                <formula id="Microsoft.Office.RecordsManagement.PolicyFeatures.Expiration.Formula.BuiltIn">
                  <number>10</number>
                  <property>Modified</property>
                  <propertyId>28cf69c5-fa48-462a-b5cd-27b6f9d2bd5f</propertyId>
                  <period>years</period>
                </formula>
                <action type="action" id="Microsoft.Office.RecordsManagement.PolicyFeatures.Expiration.Action.MoveToRecycleBin"/>
              </data>
            </stages>
          </Schedule>
        </Schedules>
      </p:CustomData>
    </p:PolicyItem>
  </p:PolicyItems>
</p:Policy>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DA8D5AD-DD17-479A-A6F3-CB7B2F0D813B}">
  <ds:schemaRefs>
    <ds:schemaRef ds:uri="http://purl.org/dc/elements/1.1/"/>
    <ds:schemaRef ds:uri="http://schemas.openxmlformats.org/package/2006/metadata/core-properties"/>
    <ds:schemaRef ds:uri="http://purl.org/dc/terms/"/>
    <ds:schemaRef ds:uri="http://schemas.microsoft.com/office/2006/documentManagement/types"/>
    <ds:schemaRef ds:uri="http://schemas.microsoft.com/office/2006/metadata/properties"/>
    <ds:schemaRef ds:uri="818587af-a97e-45f6-98dd-0bf4ab33c058"/>
    <ds:schemaRef ds:uri="http://schemas.microsoft.com/office/infopath/2007/PartnerControls"/>
    <ds:schemaRef ds:uri="http://purl.org/dc/dcmitype/"/>
    <ds:schemaRef ds:uri="http://www.w3.org/XML/1998/namespace"/>
  </ds:schemaRefs>
</ds:datastoreItem>
</file>

<file path=customXml/itemProps2.xml><?xml version="1.0" encoding="utf-8"?>
<ds:datastoreItem xmlns:ds="http://schemas.openxmlformats.org/officeDocument/2006/customXml" ds:itemID="{47DC9DB0-A19E-431D-9228-E421FB7E3C3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8587af-a97e-45f6-98dd-0bf4ab33c05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4ECB44C-5557-4FEF-8BA1-7ADCA9BC7A22}">
  <ds:schemaRefs>
    <ds:schemaRef ds:uri="office.server.policy"/>
  </ds:schemaRefs>
</ds:datastoreItem>
</file>

<file path=customXml/itemProps4.xml><?xml version="1.0" encoding="utf-8"?>
<ds:datastoreItem xmlns:ds="http://schemas.openxmlformats.org/officeDocument/2006/customXml" ds:itemID="{22D1EF7F-FD28-4173-B349-B88525982C3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2188</TotalTime>
  <Words>254</Words>
  <Application>Microsoft Office PowerPoint</Application>
  <PresentationFormat>ユーザー設定</PresentationFormat>
  <Paragraphs>73</Paragraphs>
  <Slides>2</Slides>
  <Notes>0</Notes>
  <HiddenSlides>0</HiddenSlides>
  <MMClips>0</MMClips>
  <ScaleCrop>false</ScaleCrop>
  <HeadingPairs>
    <vt:vector size="8" baseType="variant">
      <vt:variant>
        <vt:lpstr>使用されているフォント</vt:lpstr>
      </vt:variant>
      <vt:variant>
        <vt:i4>4</vt:i4>
      </vt:variant>
      <vt:variant>
        <vt:lpstr>テーマ</vt:lpstr>
      </vt:variant>
      <vt:variant>
        <vt:i4>1</vt:i4>
      </vt:variant>
      <vt:variant>
        <vt:lpstr>埋め込まれた OLE サーバー</vt:lpstr>
      </vt:variant>
      <vt:variant>
        <vt:i4>1</vt:i4>
      </vt:variant>
      <vt:variant>
        <vt:lpstr>スライド タイトル</vt:lpstr>
      </vt:variant>
      <vt:variant>
        <vt:i4>2</vt:i4>
      </vt:variant>
    </vt:vector>
  </HeadingPairs>
  <TitlesOfParts>
    <vt:vector size="8" baseType="lpstr">
      <vt:lpstr>Meiryo UI</vt:lpstr>
      <vt:lpstr>ＭＳ Ｐゴシック</vt:lpstr>
      <vt:lpstr>Arial</vt:lpstr>
      <vt:lpstr>Calibri</vt:lpstr>
      <vt:lpstr>Office ​​テーマ</vt:lpstr>
      <vt:lpstr>ワークシート</vt:lpstr>
      <vt:lpstr>PowerPoint プレゼンテーション</vt:lpstr>
      <vt:lpstr>PowerPoint プレゼンテーション</vt:lpstr>
    </vt:vector>
  </TitlesOfParts>
  <Company>日本メジフィジックス</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Atagi Mai</dc:creator>
  <cp:lastModifiedBy>KITAYAMA SHINYA / 北山 眞也</cp:lastModifiedBy>
  <cp:revision>159</cp:revision>
  <cp:lastPrinted>2017-09-07T23:27:37Z</cp:lastPrinted>
  <dcterms:created xsi:type="dcterms:W3CDTF">2015-04-02T08:00:36Z</dcterms:created>
  <dcterms:modified xsi:type="dcterms:W3CDTF">2017-09-07T23:29:01Z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policyId">
    <vt:lpwstr>0x0101007F7EFF5F02C2BA4A84F891959DFD843F|-1366636739</vt:lpwstr>
  </property>
  <property fmtid="{D5CDD505-2E9C-101B-9397-08002B2CF9AE}" pid="3" name="ContentTypeId">
    <vt:lpwstr>0x0101004470AE655BA5B54BADCD5AE79124E066</vt:lpwstr>
  </property>
  <property fmtid="{D5CDD505-2E9C-101B-9397-08002B2CF9AE}" pid="4" name="ItemRetentionFormula">
    <vt:lpwstr>&lt;formula id="Microsoft.Office.RecordsManagement.PolicyFeatures.Expiration.Formula.BuiltIn"&gt;&lt;number&gt;10&lt;/number&gt;&lt;property&gt;Modified&lt;/property&gt;&lt;propertyId&gt;28cf69c5-fa48-462a-b5cd-27b6f9d2bd5f&lt;/propertyId&gt;&lt;period&gt;years&lt;/period&gt;&lt;/formula&gt;</vt:lpwstr>
  </property>
</Properties>
</file>